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1"/>
  </p:sldMasterIdLst>
  <p:notesMasterIdLst>
    <p:notesMasterId r:id="rId30"/>
  </p:notesMasterIdLst>
  <p:sldIdLst>
    <p:sldId id="256" r:id="rId12"/>
    <p:sldId id="257" r:id="rId13"/>
    <p:sldId id="261" r:id="rId14"/>
    <p:sldId id="262" r:id="rId15"/>
    <p:sldId id="263" r:id="rId16"/>
    <p:sldId id="264" r:id="rId17"/>
    <p:sldId id="272" r:id="rId18"/>
    <p:sldId id="267" r:id="rId19"/>
    <p:sldId id="268" r:id="rId20"/>
    <p:sldId id="270" r:id="rId21"/>
    <p:sldId id="271" r:id="rId22"/>
    <p:sldId id="274" r:id="rId23"/>
    <p:sldId id="269" r:id="rId24"/>
    <p:sldId id="276" r:id="rId25"/>
    <p:sldId id="278" r:id="rId26"/>
    <p:sldId id="273" r:id="rId27"/>
    <p:sldId id="277" r:id="rId28"/>
    <p:sldId id="266" r:id="rId2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990" autoAdjust="0"/>
    <p:restoredTop sz="94660"/>
  </p:normalViewPr>
  <p:slideViewPr>
    <p:cSldViewPr>
      <p:cViewPr varScale="1">
        <p:scale>
          <a:sx n="70" d="100"/>
          <a:sy n="70" d="100"/>
        </p:scale>
        <p:origin x="1056" y="66"/>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2.xml"/><Relationship Id="rId18" Type="http://schemas.openxmlformats.org/officeDocument/2006/relationships/slide" Target="slides/slide7.xml"/><Relationship Id="rId26" Type="http://schemas.openxmlformats.org/officeDocument/2006/relationships/slide" Target="slides/slide15.xml"/><Relationship Id="rId3" Type="http://schemas.openxmlformats.org/officeDocument/2006/relationships/customXml" Target="../customXml/item3.xml"/><Relationship Id="rId21" Type="http://schemas.openxmlformats.org/officeDocument/2006/relationships/slide" Target="slides/slide10.xml"/><Relationship Id="rId34" Type="http://schemas.openxmlformats.org/officeDocument/2006/relationships/tableStyles" Target="tableStyles.xml"/><Relationship Id="rId7" Type="http://schemas.openxmlformats.org/officeDocument/2006/relationships/customXml" Target="../customXml/item7.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slide" Target="slides/slide14.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5.xml"/><Relationship Id="rId20" Type="http://schemas.openxmlformats.org/officeDocument/2006/relationships/slide" Target="slides/slide9.xml"/><Relationship Id="rId29" Type="http://schemas.openxmlformats.org/officeDocument/2006/relationships/slide" Target="slides/slide18.xml"/><Relationship Id="rId1" Type="http://schemas.openxmlformats.org/officeDocument/2006/relationships/customXml" Target="../customXml/item1.xml"/><Relationship Id="rId6" Type="http://schemas.openxmlformats.org/officeDocument/2006/relationships/customXml" Target="../customXml/item6.xml"/><Relationship Id="rId11" Type="http://schemas.openxmlformats.org/officeDocument/2006/relationships/slideMaster" Target="slideMasters/slideMaster1.xml"/><Relationship Id="rId24" Type="http://schemas.openxmlformats.org/officeDocument/2006/relationships/slide" Target="slides/slide13.xml"/><Relationship Id="rId32" Type="http://schemas.openxmlformats.org/officeDocument/2006/relationships/viewProps" Target="viewProps.xml"/><Relationship Id="rId5" Type="http://schemas.openxmlformats.org/officeDocument/2006/relationships/customXml" Target="../customXml/item5.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slide" Target="slides/slide17.xml"/><Relationship Id="rId10" Type="http://schemas.openxmlformats.org/officeDocument/2006/relationships/customXml" Target="../customXml/item10.xml"/><Relationship Id="rId19" Type="http://schemas.openxmlformats.org/officeDocument/2006/relationships/slide" Target="slides/slide8.xml"/><Relationship Id="rId31" Type="http://schemas.openxmlformats.org/officeDocument/2006/relationships/presProps" Target="presProps.xml"/><Relationship Id="rId4" Type="http://schemas.openxmlformats.org/officeDocument/2006/relationships/customXml" Target="../customXml/item4.xml"/><Relationship Id="rId9" Type="http://schemas.openxmlformats.org/officeDocument/2006/relationships/customXml" Target="../customXml/item9.xml"/><Relationship Id="rId14" Type="http://schemas.openxmlformats.org/officeDocument/2006/relationships/slide" Target="slides/slide3.xml"/><Relationship Id="rId22" Type="http://schemas.openxmlformats.org/officeDocument/2006/relationships/slide" Target="slides/slide11.xml"/><Relationship Id="rId27" Type="http://schemas.openxmlformats.org/officeDocument/2006/relationships/slide" Target="slides/slide16.xml"/><Relationship Id="rId30" Type="http://schemas.openxmlformats.org/officeDocument/2006/relationships/notesMaster" Target="notesMasters/notesMaster1.xml"/><Relationship Id="rId8" Type="http://schemas.openxmlformats.org/officeDocument/2006/relationships/customXml" Target="../customXml/item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E"/>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8657DE8-6F46-4046-9DEA-232B3B5F112B}" type="datetimeFigureOut">
              <a:rPr lang="en-IE" smtClean="0"/>
              <a:t>14/02/2019</a:t>
            </a:fld>
            <a:endParaRPr lang="en-IE"/>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IE"/>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E"/>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IE"/>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6093392-596D-4731-8597-A00F7FAFD928}" type="slidenum">
              <a:rPr lang="en-IE" smtClean="0"/>
              <a:t>‹#›</a:t>
            </a:fld>
            <a:endParaRPr lang="en-IE"/>
          </a:p>
        </p:txBody>
      </p:sp>
    </p:spTree>
    <p:extLst>
      <p:ext uri="{BB962C8B-B14F-4D97-AF65-F5344CB8AC3E}">
        <p14:creationId xmlns:p14="http://schemas.microsoft.com/office/powerpoint/2010/main" val="2160459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10"/>
          </p:nvPr>
        </p:nvSpPr>
        <p:spPr/>
        <p:txBody>
          <a:bodyPr/>
          <a:lstStyle/>
          <a:p>
            <a:fld id="{C6093392-596D-4731-8597-A00F7FAFD928}" type="slidenum">
              <a:rPr lang="en-IE" smtClean="0"/>
              <a:t>13</a:t>
            </a:fld>
            <a:endParaRPr lang="en-IE"/>
          </a:p>
        </p:txBody>
      </p:sp>
    </p:spTree>
    <p:extLst>
      <p:ext uri="{BB962C8B-B14F-4D97-AF65-F5344CB8AC3E}">
        <p14:creationId xmlns:p14="http://schemas.microsoft.com/office/powerpoint/2010/main" val="18711304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10"/>
          </p:nvPr>
        </p:nvSpPr>
        <p:spPr/>
        <p:txBody>
          <a:bodyPr/>
          <a:lstStyle/>
          <a:p>
            <a:fld id="{C6093392-596D-4731-8597-A00F7FAFD928}" type="slidenum">
              <a:rPr lang="en-IE" smtClean="0"/>
              <a:t>18</a:t>
            </a:fld>
            <a:endParaRPr lang="en-IE"/>
          </a:p>
        </p:txBody>
      </p:sp>
    </p:spTree>
    <p:extLst>
      <p:ext uri="{BB962C8B-B14F-4D97-AF65-F5344CB8AC3E}">
        <p14:creationId xmlns:p14="http://schemas.microsoft.com/office/powerpoint/2010/main" val="375812110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2">
        <a:schemeClr val="bg1"/>
      </p:bgRef>
    </p:bg>
    <p:spTree>
      <p:nvGrpSpPr>
        <p:cNvPr id="1" name=""/>
        <p:cNvGrpSpPr/>
        <p:nvPr/>
      </p:nvGrpSpPr>
      <p:grpSpPr>
        <a:xfrm>
          <a:off x="0" y="0"/>
          <a:ext cx="0" cy="0"/>
          <a:chOff x="0" y="0"/>
          <a:chExt cx="0" cy="0"/>
        </a:xfrm>
      </p:grpSpPr>
      <p:sp>
        <p:nvSpPr>
          <p:cNvPr id="8" name="Rectangle 7"/>
          <p:cNvSpPr/>
          <p:nvPr/>
        </p:nvSpPr>
        <p:spPr>
          <a:xfrm flipH="1">
            <a:off x="2667000" y="0"/>
            <a:ext cx="6477000" cy="6858000"/>
          </a:xfrm>
          <a:prstGeom prst="rect">
            <a:avLst/>
          </a:prstGeom>
          <a:blipFill>
            <a:blip r:embed="rId2">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00000" r="50000"/>
                </a:path>
                <a:tileRect/>
              </a:gradFill>
            </a:fillOverlay>
            <a:innerShdw blurRad="63500" dist="44450" dir="10800000">
              <a:srgbClr val="000000">
                <a:alpha val="50000"/>
              </a:srgbClr>
            </a:inn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Straight Connector 8"/>
          <p:cNvSpPr>
            <a:spLocks noChangeShapeType="1"/>
          </p:cNvSpPr>
          <p:nvPr/>
        </p:nvSpPr>
        <p:spPr bwMode="auto">
          <a:xfrm rot="16200000">
            <a:off x="-762000" y="3429000"/>
            <a:ext cx="6858000" cy="0"/>
          </a:xfrm>
          <a:prstGeom prst="line">
            <a:avLst/>
          </a:prstGeom>
          <a:noFill/>
          <a:ln w="11430" cap="flat" cmpd="sng" algn="ctr">
            <a:solidFill>
              <a:schemeClr val="bg1">
                <a:shade val="95000"/>
              </a:schemeClr>
            </a:solidFill>
            <a:prstDash val="solid"/>
            <a:miter lim="800000"/>
            <a:headEnd type="none" w="med" len="med"/>
            <a:tailEnd type="none" w="med" len="med"/>
          </a:ln>
          <a:effectLst/>
        </p:spPr>
        <p:txBody>
          <a:bodyPr vert="horz" wrap="square" lIns="91440" tIns="45720" rIns="91440" bIns="45720" anchor="t" compatLnSpc="1"/>
          <a:lstStyle/>
          <a:p>
            <a:endParaRPr kumimoji="0" lang="en-US"/>
          </a:p>
        </p:txBody>
      </p:sp>
      <p:sp>
        <p:nvSpPr>
          <p:cNvPr id="12" name="Title 11"/>
          <p:cNvSpPr>
            <a:spLocks noGrp="1"/>
          </p:cNvSpPr>
          <p:nvPr>
            <p:ph type="ctrTitle"/>
          </p:nvPr>
        </p:nvSpPr>
        <p:spPr>
          <a:xfrm>
            <a:off x="3366868" y="533400"/>
            <a:ext cx="5105400" cy="2868168"/>
          </a:xfrm>
        </p:spPr>
        <p:txBody>
          <a:bodyPr lIns="45720" tIns="0" rIns="45720">
            <a:noAutofit/>
          </a:bodyPr>
          <a:lstStyle>
            <a:lvl1pPr algn="r">
              <a:defRPr sz="4200" b="1"/>
            </a:lvl1pPr>
            <a:extLst/>
          </a:lstStyle>
          <a:p>
            <a:r>
              <a:rPr kumimoji="0" lang="en-US" smtClean="0"/>
              <a:t>Click to edit Master title style</a:t>
            </a:r>
            <a:endParaRPr kumimoji="0" lang="en-US"/>
          </a:p>
        </p:txBody>
      </p:sp>
      <p:sp>
        <p:nvSpPr>
          <p:cNvPr id="25" name="Subtitle 24"/>
          <p:cNvSpPr>
            <a:spLocks noGrp="1"/>
          </p:cNvSpPr>
          <p:nvPr>
            <p:ph type="subTitle" idx="1"/>
          </p:nvPr>
        </p:nvSpPr>
        <p:spPr>
          <a:xfrm>
            <a:off x="3354442" y="3539864"/>
            <a:ext cx="5114778" cy="1101248"/>
          </a:xfrm>
        </p:spPr>
        <p:txBody>
          <a:bodyPr lIns="45720" tIns="0" rIns="45720" bIns="0"/>
          <a:lstStyle>
            <a:lvl1pPr marL="0" indent="0" algn="r">
              <a:buNone/>
              <a:defRPr sz="2200">
                <a:solidFill>
                  <a:srgbClr val="FFFFFF"/>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smtClean="0"/>
              <a:t>Click to edit Master subtitle style</a:t>
            </a:r>
            <a:endParaRPr kumimoji="0" lang="en-US"/>
          </a:p>
        </p:txBody>
      </p:sp>
      <p:sp>
        <p:nvSpPr>
          <p:cNvPr id="31" name="Date Placeholder 30"/>
          <p:cNvSpPr>
            <a:spLocks noGrp="1"/>
          </p:cNvSpPr>
          <p:nvPr>
            <p:ph type="dt" sz="half" idx="10"/>
          </p:nvPr>
        </p:nvSpPr>
        <p:spPr>
          <a:xfrm>
            <a:off x="5871224" y="6557946"/>
            <a:ext cx="2002464" cy="226902"/>
          </a:xfrm>
        </p:spPr>
        <p:txBody>
          <a:bodyPr/>
          <a:lstStyle>
            <a:lvl1pPr>
              <a:defRPr lang="en-US" smtClean="0">
                <a:solidFill>
                  <a:srgbClr val="FFFFFF"/>
                </a:solidFill>
              </a:defRPr>
            </a:lvl1pPr>
            <a:extLst/>
          </a:lstStyle>
          <a:p>
            <a:fld id="{53B7E112-271C-4752-AB6E-FFA42819735E}" type="datetimeFigureOut">
              <a:rPr lang="en-IE" smtClean="0"/>
              <a:t>14/02/2019</a:t>
            </a:fld>
            <a:endParaRPr lang="en-IE"/>
          </a:p>
        </p:txBody>
      </p:sp>
      <p:sp>
        <p:nvSpPr>
          <p:cNvPr id="18" name="Footer Placeholder 17"/>
          <p:cNvSpPr>
            <a:spLocks noGrp="1"/>
          </p:cNvSpPr>
          <p:nvPr>
            <p:ph type="ftr" sz="quarter" idx="11"/>
          </p:nvPr>
        </p:nvSpPr>
        <p:spPr>
          <a:xfrm>
            <a:off x="2819400" y="6557946"/>
            <a:ext cx="2927722" cy="228600"/>
          </a:xfrm>
        </p:spPr>
        <p:txBody>
          <a:bodyPr/>
          <a:lstStyle>
            <a:lvl1pPr>
              <a:defRPr lang="en-US" dirty="0">
                <a:solidFill>
                  <a:srgbClr val="FFFFFF"/>
                </a:solidFill>
              </a:defRPr>
            </a:lvl1pPr>
            <a:extLst/>
          </a:lstStyle>
          <a:p>
            <a:endParaRPr lang="en-IE"/>
          </a:p>
        </p:txBody>
      </p:sp>
      <p:sp>
        <p:nvSpPr>
          <p:cNvPr id="29" name="Slide Number Placeholder 28"/>
          <p:cNvSpPr>
            <a:spLocks noGrp="1"/>
          </p:cNvSpPr>
          <p:nvPr>
            <p:ph type="sldNum" sz="quarter" idx="12"/>
          </p:nvPr>
        </p:nvSpPr>
        <p:spPr>
          <a:xfrm>
            <a:off x="7880884" y="6556248"/>
            <a:ext cx="588336" cy="228600"/>
          </a:xfrm>
        </p:spPr>
        <p:txBody>
          <a:bodyPr/>
          <a:lstStyle>
            <a:lvl1pPr>
              <a:defRPr lang="en-US" smtClean="0">
                <a:solidFill>
                  <a:srgbClr val="FFFFFF"/>
                </a:solidFill>
              </a:defRPr>
            </a:lvl1pPr>
            <a:extLst/>
          </a:lstStyle>
          <a:p>
            <a:fld id="{78EAAD75-A1DC-4DBC-8A64-889D19186128}" type="slidenum">
              <a:rPr lang="en-IE" smtClean="0"/>
              <a:t>‹#›</a:t>
            </a:fld>
            <a:endParaRPr lang="en-IE"/>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53B7E112-271C-4752-AB6E-FFA42819735E}" type="datetimeFigureOut">
              <a:rPr lang="en-IE" smtClean="0"/>
              <a:t>14/02/2019</a:t>
            </a:fld>
            <a:endParaRPr lang="en-IE"/>
          </a:p>
        </p:txBody>
      </p:sp>
      <p:sp>
        <p:nvSpPr>
          <p:cNvPr id="5" name="Footer Placeholder 4"/>
          <p:cNvSpPr>
            <a:spLocks noGrp="1"/>
          </p:cNvSpPr>
          <p:nvPr>
            <p:ph type="ftr" sz="quarter" idx="11"/>
          </p:nvPr>
        </p:nvSpPr>
        <p:spPr/>
        <p:txBody>
          <a:bodyPr/>
          <a:lstStyle/>
          <a:p>
            <a:endParaRPr lang="en-IE"/>
          </a:p>
        </p:txBody>
      </p:sp>
      <p:sp>
        <p:nvSpPr>
          <p:cNvPr id="6" name="Slide Number Placeholder 5"/>
          <p:cNvSpPr>
            <a:spLocks noGrp="1"/>
          </p:cNvSpPr>
          <p:nvPr>
            <p:ph type="sldNum" sz="quarter" idx="12"/>
          </p:nvPr>
        </p:nvSpPr>
        <p:spPr/>
        <p:txBody>
          <a:bodyPr/>
          <a:lstStyle/>
          <a:p>
            <a:fld id="{78EAAD75-A1DC-4DBC-8A64-889D19186128}" type="slidenum">
              <a:rPr lang="en-IE" smtClean="0"/>
              <a:t>‹#›</a:t>
            </a:fld>
            <a:endParaRPr lang="en-I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274955"/>
            <a:ext cx="1524000" cy="5851525"/>
          </a:xfrm>
        </p:spPr>
        <p:txBody>
          <a:bodyPr vert="eaVert" ancho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274642"/>
            <a:ext cx="6019800" cy="5851525"/>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a:xfrm>
            <a:off x="4242816" y="6557946"/>
            <a:ext cx="2002464" cy="226902"/>
          </a:xfrm>
        </p:spPr>
        <p:txBody>
          <a:bodyPr/>
          <a:lstStyle/>
          <a:p>
            <a:fld id="{53B7E112-271C-4752-AB6E-FFA42819735E}" type="datetimeFigureOut">
              <a:rPr lang="en-IE" smtClean="0"/>
              <a:t>14/02/2019</a:t>
            </a:fld>
            <a:endParaRPr lang="en-IE"/>
          </a:p>
        </p:txBody>
      </p:sp>
      <p:sp>
        <p:nvSpPr>
          <p:cNvPr id="5" name="Footer Placeholder 4"/>
          <p:cNvSpPr>
            <a:spLocks noGrp="1"/>
          </p:cNvSpPr>
          <p:nvPr>
            <p:ph type="ftr" sz="quarter" idx="11"/>
          </p:nvPr>
        </p:nvSpPr>
        <p:spPr>
          <a:xfrm>
            <a:off x="457200" y="6556248"/>
            <a:ext cx="3657600" cy="228600"/>
          </a:xfrm>
        </p:spPr>
        <p:txBody>
          <a:bodyPr/>
          <a:lstStyle/>
          <a:p>
            <a:endParaRPr lang="en-IE"/>
          </a:p>
        </p:txBody>
      </p:sp>
      <p:sp>
        <p:nvSpPr>
          <p:cNvPr id="6" name="Slide Number Placeholder 5"/>
          <p:cNvSpPr>
            <a:spLocks noGrp="1"/>
          </p:cNvSpPr>
          <p:nvPr>
            <p:ph type="sldNum" sz="quarter" idx="12"/>
          </p:nvPr>
        </p:nvSpPr>
        <p:spPr>
          <a:xfrm>
            <a:off x="6254496" y="6553200"/>
            <a:ext cx="588336" cy="228600"/>
          </a:xfrm>
        </p:spPr>
        <p:txBody>
          <a:bodyPr/>
          <a:lstStyle>
            <a:lvl1pPr>
              <a:defRPr>
                <a:solidFill>
                  <a:schemeClr val="tx2"/>
                </a:solidFill>
              </a:defRPr>
            </a:lvl1pPr>
            <a:extLst/>
          </a:lstStyle>
          <a:p>
            <a:fld id="{78EAAD75-A1DC-4DBC-8A64-889D19186128}" type="slidenum">
              <a:rPr lang="en-IE" smtClean="0"/>
              <a:t>‹#›</a:t>
            </a:fld>
            <a:endParaRPr lang="en-I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53B7E112-271C-4752-AB6E-FFA42819735E}" type="datetimeFigureOut">
              <a:rPr lang="en-IE" smtClean="0"/>
              <a:t>14/02/2019</a:t>
            </a:fld>
            <a:endParaRPr lang="en-IE"/>
          </a:p>
        </p:txBody>
      </p:sp>
      <p:sp>
        <p:nvSpPr>
          <p:cNvPr id="5" name="Footer Placeholder 4"/>
          <p:cNvSpPr>
            <a:spLocks noGrp="1"/>
          </p:cNvSpPr>
          <p:nvPr>
            <p:ph type="ftr" sz="quarter" idx="11"/>
          </p:nvPr>
        </p:nvSpPr>
        <p:spPr/>
        <p:txBody>
          <a:bodyPr/>
          <a:lstStyle/>
          <a:p>
            <a:endParaRPr lang="en-IE"/>
          </a:p>
        </p:txBody>
      </p:sp>
      <p:sp>
        <p:nvSpPr>
          <p:cNvPr id="6" name="Slide Number Placeholder 5"/>
          <p:cNvSpPr>
            <a:spLocks noGrp="1"/>
          </p:cNvSpPr>
          <p:nvPr>
            <p:ph type="sldNum" sz="quarter" idx="12"/>
          </p:nvPr>
        </p:nvSpPr>
        <p:spPr/>
        <p:txBody>
          <a:bodyPr/>
          <a:lstStyle/>
          <a:p>
            <a:fld id="{78EAAD75-A1DC-4DBC-8A64-889D19186128}" type="slidenum">
              <a:rPr lang="en-IE" smtClean="0"/>
              <a:t>‹#›</a:t>
            </a:fld>
            <a:endParaRPr lang="en-I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066800" y="2821837"/>
            <a:ext cx="6255488" cy="1362075"/>
          </a:xfrm>
        </p:spPr>
        <p:txBody>
          <a:bodyPr tIns="0" anchor="t"/>
          <a:lstStyle>
            <a:lvl1pPr algn="r">
              <a:buNone/>
              <a:defRPr sz="4200" b="1" cap="all"/>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1066800" y="1905000"/>
            <a:ext cx="6255488" cy="743507"/>
          </a:xfrm>
        </p:spPr>
        <p:txBody>
          <a:bodyPr anchor="b"/>
          <a:lstStyle>
            <a:lvl1pPr marL="0" indent="0" algn="r">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a:xfrm>
            <a:off x="4724238" y="6556810"/>
            <a:ext cx="2002464" cy="226902"/>
          </a:xfrm>
        </p:spPr>
        <p:txBody>
          <a:bodyPr bIns="0" anchor="b"/>
          <a:lstStyle>
            <a:lvl1pPr>
              <a:defRPr>
                <a:solidFill>
                  <a:schemeClr val="tx2"/>
                </a:solidFill>
              </a:defRPr>
            </a:lvl1pPr>
            <a:extLst/>
          </a:lstStyle>
          <a:p>
            <a:fld id="{53B7E112-271C-4752-AB6E-FFA42819735E}" type="datetimeFigureOut">
              <a:rPr lang="en-IE" smtClean="0"/>
              <a:t>14/02/2019</a:t>
            </a:fld>
            <a:endParaRPr lang="en-IE"/>
          </a:p>
        </p:txBody>
      </p:sp>
      <p:sp>
        <p:nvSpPr>
          <p:cNvPr id="5" name="Footer Placeholder 4"/>
          <p:cNvSpPr>
            <a:spLocks noGrp="1"/>
          </p:cNvSpPr>
          <p:nvPr>
            <p:ph type="ftr" sz="quarter" idx="11"/>
          </p:nvPr>
        </p:nvSpPr>
        <p:spPr>
          <a:xfrm>
            <a:off x="1735358" y="6556810"/>
            <a:ext cx="2895600" cy="228600"/>
          </a:xfrm>
        </p:spPr>
        <p:txBody>
          <a:bodyPr bIns="0" anchor="b"/>
          <a:lstStyle>
            <a:lvl1pPr>
              <a:defRPr>
                <a:solidFill>
                  <a:schemeClr val="tx2"/>
                </a:solidFill>
              </a:defRPr>
            </a:lvl1pPr>
            <a:extLst/>
          </a:lstStyle>
          <a:p>
            <a:endParaRPr lang="en-IE"/>
          </a:p>
        </p:txBody>
      </p:sp>
      <p:sp>
        <p:nvSpPr>
          <p:cNvPr id="6" name="Slide Number Placeholder 5"/>
          <p:cNvSpPr>
            <a:spLocks noGrp="1"/>
          </p:cNvSpPr>
          <p:nvPr>
            <p:ph type="sldNum" sz="quarter" idx="12"/>
          </p:nvPr>
        </p:nvSpPr>
        <p:spPr>
          <a:xfrm>
            <a:off x="6733952" y="6555112"/>
            <a:ext cx="588336" cy="228600"/>
          </a:xfrm>
        </p:spPr>
        <p:txBody>
          <a:bodyPr/>
          <a:lstStyle/>
          <a:p>
            <a:fld id="{78EAAD75-A1DC-4DBC-8A64-889D19186128}" type="slidenum">
              <a:rPr lang="en-IE" smtClean="0"/>
              <a:t>‹#›</a:t>
            </a:fld>
            <a:endParaRPr lang="en-IE"/>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1143000"/>
          </a:xfrm>
        </p:spPr>
        <p:txBody>
          <a:bodyPr/>
          <a:lstStyle/>
          <a:p>
            <a:r>
              <a:rPr kumimoji="0" lang="en-US" smtClean="0"/>
              <a:t>Click to edit Master title style</a:t>
            </a:r>
            <a:endParaRPr kumimoji="0" lang="en-US"/>
          </a:p>
        </p:txBody>
      </p:sp>
      <p:sp>
        <p:nvSpPr>
          <p:cNvPr id="3" name="Content Placeholder 2"/>
          <p:cNvSpPr>
            <a:spLocks noGrp="1"/>
          </p:cNvSpPr>
          <p:nvPr>
            <p:ph sz="half" idx="1"/>
          </p:nvPr>
        </p:nvSpPr>
        <p:spPr>
          <a:xfrm>
            <a:off x="457200" y="1600200"/>
            <a:ext cx="3520440" cy="4525963"/>
          </a:xfrm>
        </p:spPr>
        <p:txBody>
          <a:bodyPr anchor="t"/>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178808" y="1600200"/>
            <a:ext cx="3520440" cy="4525963"/>
          </a:xfrm>
        </p:spPr>
        <p:txBody>
          <a:bodyPr anchor="t"/>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53B7E112-271C-4752-AB6E-FFA42819735E}" type="datetimeFigureOut">
              <a:rPr lang="en-IE" smtClean="0"/>
              <a:t>14/02/2019</a:t>
            </a:fld>
            <a:endParaRPr lang="en-IE"/>
          </a:p>
        </p:txBody>
      </p:sp>
      <p:sp>
        <p:nvSpPr>
          <p:cNvPr id="6" name="Footer Placeholder 5"/>
          <p:cNvSpPr>
            <a:spLocks noGrp="1"/>
          </p:cNvSpPr>
          <p:nvPr>
            <p:ph type="ftr" sz="quarter" idx="11"/>
          </p:nvPr>
        </p:nvSpPr>
        <p:spPr/>
        <p:txBody>
          <a:bodyPr/>
          <a:lstStyle/>
          <a:p>
            <a:endParaRPr lang="en-IE"/>
          </a:p>
        </p:txBody>
      </p:sp>
      <p:sp>
        <p:nvSpPr>
          <p:cNvPr id="7" name="Slide Number Placeholder 6"/>
          <p:cNvSpPr>
            <a:spLocks noGrp="1"/>
          </p:cNvSpPr>
          <p:nvPr>
            <p:ph type="sldNum" sz="quarter" idx="12"/>
          </p:nvPr>
        </p:nvSpPr>
        <p:spPr/>
        <p:txBody>
          <a:bodyPr/>
          <a:lstStyle/>
          <a:p>
            <a:fld id="{78EAAD75-A1DC-4DBC-8A64-889D19186128}" type="slidenum">
              <a:rPr lang="en-IE" smtClean="0"/>
              <a:t>‹#›</a:t>
            </a:fld>
            <a:endParaRPr lang="en-I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1143000"/>
          </a:xfrm>
        </p:spPr>
        <p:txBody>
          <a:bodyPr anchor="b"/>
          <a:lstStyle>
            <a:lvl1pPr>
              <a:defRPr/>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5867400"/>
            <a:ext cx="3520440" cy="457200"/>
          </a:xfrm>
          <a:noFill/>
          <a:ln w="12700" cap="flat" cmpd="sng" algn="ctr">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178808" y="5867400"/>
            <a:ext cx="3520440" cy="457200"/>
          </a:xfrm>
          <a:noFill/>
          <a:ln w="12700" cap="flat" cmpd="sng" algn="ctr">
            <a:solidFill>
              <a:schemeClr val="tx2"/>
            </a:solidFill>
            <a:prstDash val="solid"/>
          </a:ln>
          <a:effectLst/>
        </p:spPr>
        <p:style>
          <a:lnRef idx="1">
            <a:schemeClr val="accent2"/>
          </a:lnRef>
          <a:fillRef idx="3">
            <a:schemeClr val="accent2"/>
          </a:fillRef>
          <a:effectRef idx="2">
            <a:schemeClr val="accent2"/>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457200" y="1711840"/>
            <a:ext cx="3520440" cy="4114800"/>
          </a:xfrm>
        </p:spPr>
        <p:txBody>
          <a:bodyPr/>
          <a:lstStyle>
            <a:lvl1pPr>
              <a:defRPr sz="2400"/>
            </a:lvl1pPr>
            <a:lvl2pPr>
              <a:defRPr sz="2000"/>
            </a:lvl2pPr>
            <a:lvl3pPr>
              <a:defRPr sz="1800"/>
            </a:lvl3pPr>
            <a:lvl4pPr>
              <a:defRPr sz="1600"/>
            </a:lvl4pPr>
            <a:lvl5pPr>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178808" y="1711840"/>
            <a:ext cx="3520440" cy="4114800"/>
          </a:xfrm>
        </p:spPr>
        <p:txBody>
          <a:bodyPr/>
          <a:lstStyle>
            <a:lvl1pPr>
              <a:defRPr sz="2400"/>
            </a:lvl1pPr>
            <a:lvl2pPr>
              <a:defRPr sz="2000"/>
            </a:lvl2pPr>
            <a:lvl3pPr>
              <a:defRPr sz="1800"/>
            </a:lvl3pPr>
            <a:lvl4pPr>
              <a:defRPr sz="1600"/>
            </a:lvl4pPr>
            <a:lvl5pPr>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p>
            <a:fld id="{53B7E112-271C-4752-AB6E-FFA42819735E}" type="datetimeFigureOut">
              <a:rPr lang="en-IE" smtClean="0"/>
              <a:t>14/02/2019</a:t>
            </a:fld>
            <a:endParaRPr lang="en-IE"/>
          </a:p>
        </p:txBody>
      </p:sp>
      <p:sp>
        <p:nvSpPr>
          <p:cNvPr id="8" name="Footer Placeholder 7"/>
          <p:cNvSpPr>
            <a:spLocks noGrp="1"/>
          </p:cNvSpPr>
          <p:nvPr>
            <p:ph type="ftr" sz="quarter" idx="11"/>
          </p:nvPr>
        </p:nvSpPr>
        <p:spPr/>
        <p:txBody>
          <a:bodyPr/>
          <a:lstStyle/>
          <a:p>
            <a:endParaRPr lang="en-IE"/>
          </a:p>
        </p:txBody>
      </p:sp>
      <p:sp>
        <p:nvSpPr>
          <p:cNvPr id="9" name="Slide Number Placeholder 8"/>
          <p:cNvSpPr>
            <a:spLocks noGrp="1"/>
          </p:cNvSpPr>
          <p:nvPr>
            <p:ph type="sldNum" sz="quarter" idx="12"/>
          </p:nvPr>
        </p:nvSpPr>
        <p:spPr/>
        <p:txBody>
          <a:bodyPr/>
          <a:lstStyle/>
          <a:p>
            <a:fld id="{78EAAD75-A1DC-4DBC-8A64-889D19186128}" type="slidenum">
              <a:rPr lang="en-IE" smtClean="0"/>
              <a:t>‹#›</a:t>
            </a:fld>
            <a:endParaRPr lang="en-I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1143000"/>
          </a:xfrm>
        </p:spPr>
        <p:txBody>
          <a:bodyP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fld id="{53B7E112-271C-4752-AB6E-FFA42819735E}" type="datetimeFigureOut">
              <a:rPr lang="en-IE" smtClean="0"/>
              <a:t>14/02/2019</a:t>
            </a:fld>
            <a:endParaRPr lang="en-IE"/>
          </a:p>
        </p:txBody>
      </p:sp>
      <p:sp>
        <p:nvSpPr>
          <p:cNvPr id="4" name="Footer Placeholder 3"/>
          <p:cNvSpPr>
            <a:spLocks noGrp="1"/>
          </p:cNvSpPr>
          <p:nvPr>
            <p:ph type="ftr" sz="quarter" idx="11"/>
          </p:nvPr>
        </p:nvSpPr>
        <p:spPr/>
        <p:txBody>
          <a:bodyPr/>
          <a:lstStyle/>
          <a:p>
            <a:endParaRPr lang="en-IE"/>
          </a:p>
        </p:txBody>
      </p:sp>
      <p:sp>
        <p:nvSpPr>
          <p:cNvPr id="5" name="Slide Number Placeholder 4"/>
          <p:cNvSpPr>
            <a:spLocks noGrp="1"/>
          </p:cNvSpPr>
          <p:nvPr>
            <p:ph type="sldNum" sz="quarter" idx="12"/>
          </p:nvPr>
        </p:nvSpPr>
        <p:spPr/>
        <p:txBody>
          <a:bodyPr/>
          <a:lstStyle/>
          <a:p>
            <a:fld id="{78EAAD75-A1DC-4DBC-8A64-889D19186128}" type="slidenum">
              <a:rPr lang="en-IE" smtClean="0"/>
              <a:t>‹#›</a:t>
            </a:fld>
            <a:endParaRPr lang="en-I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solidFill>
                  <a:schemeClr val="tx2"/>
                </a:solidFill>
              </a:defRPr>
            </a:lvl1pPr>
            <a:extLst/>
          </a:lstStyle>
          <a:p>
            <a:fld id="{53B7E112-271C-4752-AB6E-FFA42819735E}" type="datetimeFigureOut">
              <a:rPr lang="en-IE" smtClean="0"/>
              <a:t>14/02/2019</a:t>
            </a:fld>
            <a:endParaRPr lang="en-IE"/>
          </a:p>
        </p:txBody>
      </p:sp>
      <p:sp>
        <p:nvSpPr>
          <p:cNvPr id="3" name="Footer Placeholder 2"/>
          <p:cNvSpPr>
            <a:spLocks noGrp="1"/>
          </p:cNvSpPr>
          <p:nvPr>
            <p:ph type="ftr" sz="quarter" idx="11"/>
          </p:nvPr>
        </p:nvSpPr>
        <p:spPr/>
        <p:txBody>
          <a:bodyPr/>
          <a:lstStyle>
            <a:lvl1pPr>
              <a:defRPr>
                <a:solidFill>
                  <a:schemeClr val="tx2"/>
                </a:solidFill>
              </a:defRPr>
            </a:lvl1pPr>
            <a:extLst/>
          </a:lstStyle>
          <a:p>
            <a:endParaRPr lang="en-IE"/>
          </a:p>
        </p:txBody>
      </p:sp>
      <p:sp>
        <p:nvSpPr>
          <p:cNvPr id="4" name="Slide Number Placeholder 3"/>
          <p:cNvSpPr>
            <a:spLocks noGrp="1"/>
          </p:cNvSpPr>
          <p:nvPr>
            <p:ph type="sldNum" sz="quarter" idx="12"/>
          </p:nvPr>
        </p:nvSpPr>
        <p:spPr/>
        <p:txBody>
          <a:bodyPr/>
          <a:lstStyle/>
          <a:p>
            <a:fld id="{78EAAD75-A1DC-4DBC-8A64-889D19186128}" type="slidenum">
              <a:rPr lang="en-IE" smtClean="0"/>
              <a:t>‹#›</a:t>
            </a:fld>
            <a:endParaRPr lang="en-I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5897880" cy="1173480"/>
          </a:xfrm>
        </p:spPr>
        <p:txBody>
          <a:bodyPr wrap="square" anchor="b"/>
          <a:lstStyle>
            <a:lvl1pPr algn="l">
              <a:buNone/>
              <a:defRPr lang="en-US" sz="2400" baseline="0" smtClean="0"/>
            </a:lvl1pPr>
            <a:extLst/>
          </a:lstStyle>
          <a:p>
            <a:r>
              <a:rPr kumimoji="0" lang="en-US" smtClean="0"/>
              <a:t>Click to edit Master title style</a:t>
            </a:r>
            <a:endParaRPr kumimoji="0" lang="en-US"/>
          </a:p>
        </p:txBody>
      </p:sp>
      <p:sp>
        <p:nvSpPr>
          <p:cNvPr id="3" name="Text Placeholder 2"/>
          <p:cNvSpPr>
            <a:spLocks noGrp="1"/>
          </p:cNvSpPr>
          <p:nvPr>
            <p:ph type="body" idx="2"/>
          </p:nvPr>
        </p:nvSpPr>
        <p:spPr>
          <a:xfrm>
            <a:off x="457200" y="1497416"/>
            <a:ext cx="5897880" cy="602512"/>
          </a:xfrm>
        </p:spPr>
        <p:txBody>
          <a:bodyPr rot="0" spcFirstLastPara="0" vertOverflow="overflow" horzOverflow="overflow" vert="horz" wrap="square" lIns="45720" tIns="0" rIns="0" bIns="0" numCol="1" spcCol="0" rtlCol="0" fromWordArt="0" anchor="t" anchorCtr="0" forceAA="0" compatLnSpc="1">
            <a:normAutofit/>
          </a:bodyPr>
          <a:lstStyle>
            <a:lvl1pPr marL="0" indent="0">
              <a:spcBef>
                <a:spcPts val="0"/>
              </a:spcBef>
              <a:spcAft>
                <a:spcPts val="0"/>
              </a:spcAft>
              <a:buNone/>
              <a:defRPr sz="1400"/>
            </a:lvl1pPr>
            <a:lvl2pPr>
              <a:buNone/>
              <a:defRPr sz="1200"/>
            </a:lvl2pPr>
            <a:lvl3pPr>
              <a:buNone/>
              <a:defRPr sz="1000"/>
            </a:lvl3pPr>
            <a:lvl4pPr>
              <a:buNone/>
              <a:defRPr sz="900"/>
            </a:lvl4pPr>
            <a:lvl5pPr>
              <a:buNone/>
              <a:defRPr sz="900"/>
            </a:lvl5pPr>
            <a:extLst/>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457200" y="2133600"/>
            <a:ext cx="7239000" cy="4371752"/>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53B7E112-271C-4752-AB6E-FFA42819735E}" type="datetimeFigureOut">
              <a:rPr lang="en-IE" smtClean="0"/>
              <a:t>14/02/2019</a:t>
            </a:fld>
            <a:endParaRPr lang="en-IE"/>
          </a:p>
        </p:txBody>
      </p:sp>
      <p:sp>
        <p:nvSpPr>
          <p:cNvPr id="6" name="Footer Placeholder 5"/>
          <p:cNvSpPr>
            <a:spLocks noGrp="1"/>
          </p:cNvSpPr>
          <p:nvPr>
            <p:ph type="ftr" sz="quarter" idx="11"/>
          </p:nvPr>
        </p:nvSpPr>
        <p:spPr/>
        <p:txBody>
          <a:bodyPr/>
          <a:lstStyle/>
          <a:p>
            <a:endParaRPr lang="en-IE"/>
          </a:p>
        </p:txBody>
      </p:sp>
      <p:sp>
        <p:nvSpPr>
          <p:cNvPr id="7" name="Slide Number Placeholder 6"/>
          <p:cNvSpPr>
            <a:spLocks noGrp="1"/>
          </p:cNvSpPr>
          <p:nvPr>
            <p:ph type="sldNum" sz="quarter" idx="12"/>
          </p:nvPr>
        </p:nvSpPr>
        <p:spPr/>
        <p:txBody>
          <a:bodyPr/>
          <a:lstStyle/>
          <a:p>
            <a:fld id="{78EAAD75-A1DC-4DBC-8A64-889D19186128}" type="slidenum">
              <a:rPr lang="en-IE" smtClean="0"/>
              <a:t>‹#›</a:t>
            </a:fld>
            <a:endParaRPr lang="en-I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2">
        <a:schemeClr val="bg2"/>
      </p:bgRef>
    </p:bg>
    <p:spTree>
      <p:nvGrpSpPr>
        <p:cNvPr id="1" name=""/>
        <p:cNvGrpSpPr/>
        <p:nvPr/>
      </p:nvGrpSpPr>
      <p:grpSpPr>
        <a:xfrm>
          <a:off x="0" y="0"/>
          <a:ext cx="0" cy="0"/>
          <a:chOff x="0" y="0"/>
          <a:chExt cx="0" cy="0"/>
        </a:xfrm>
      </p:grpSpPr>
      <p:sp>
        <p:nvSpPr>
          <p:cNvPr id="8" name="Rectangle 7"/>
          <p:cNvSpPr/>
          <p:nvPr/>
        </p:nvSpPr>
        <p:spPr>
          <a:xfrm rot="21240000">
            <a:off x="597968" y="1004668"/>
            <a:ext cx="4319527" cy="4312573"/>
          </a:xfrm>
          <a:prstGeom prst="rect">
            <a:avLst/>
          </a:prstGeom>
          <a:solidFill>
            <a:srgbClr val="FAFAFA"/>
          </a:solidFill>
          <a:ln w="1270" cap="rnd" cmpd="sng" algn="ctr">
            <a:solidFill>
              <a:srgbClr val="EAEAEA"/>
            </a:solidFill>
            <a:prstDash val="solid"/>
          </a:ln>
          <a:effectLst>
            <a:outerShdw blurRad="25000" dist="12700" dir="5400000" algn="t"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9" name="Rectangle 8"/>
          <p:cNvSpPr/>
          <p:nvPr/>
        </p:nvSpPr>
        <p:spPr>
          <a:xfrm rot="21420000">
            <a:off x="596706" y="998816"/>
            <a:ext cx="4319527" cy="4312573"/>
          </a:xfrm>
          <a:prstGeom prst="rect">
            <a:avLst/>
          </a:prstGeom>
          <a:solidFill>
            <a:srgbClr val="FAFAFA"/>
          </a:solidFill>
          <a:ln w="1270" cap="rnd" cmpd="sng" algn="ctr">
            <a:solidFill>
              <a:srgbClr val="EAEAEA"/>
            </a:solidFill>
            <a:prstDash val="solid"/>
          </a:ln>
          <a:effectLst>
            <a:outerShdw blurRad="28000" dist="12700" dir="5400000" algn="tl"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1"/>
          <p:cNvSpPr>
            <a:spLocks noGrp="1"/>
          </p:cNvSpPr>
          <p:nvPr>
            <p:ph type="title"/>
          </p:nvPr>
        </p:nvSpPr>
        <p:spPr>
          <a:xfrm>
            <a:off x="5389098" y="1143000"/>
            <a:ext cx="3429000" cy="2057400"/>
          </a:xfrm>
        </p:spPr>
        <p:txBody>
          <a:bodyPr vert="horz" anchor="b"/>
          <a:lstStyle>
            <a:lvl1pPr algn="l">
              <a:buNone/>
              <a:defRPr sz="3000" b="1" baseline="0">
                <a:ln w="500">
                  <a:solidFill>
                    <a:schemeClr val="tx2">
                      <a:shade val="10000"/>
                      <a:satMod val="135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defRPr>
            </a:lvl1pPr>
            <a:extLst/>
          </a:lstStyle>
          <a:p>
            <a:r>
              <a:rPr kumimoji="0" lang="en-US" smtClean="0"/>
              <a:t>Click to edit Master title style</a:t>
            </a:r>
            <a:endParaRPr kumimoji="0" lang="en-US" dirty="0"/>
          </a:p>
        </p:txBody>
      </p:sp>
      <p:sp>
        <p:nvSpPr>
          <p:cNvPr id="4" name="Text Placeholder 3"/>
          <p:cNvSpPr>
            <a:spLocks noGrp="1"/>
          </p:cNvSpPr>
          <p:nvPr>
            <p:ph type="body" sz="half" idx="2"/>
          </p:nvPr>
        </p:nvSpPr>
        <p:spPr>
          <a:xfrm>
            <a:off x="5389098" y="3283634"/>
            <a:ext cx="3429000" cy="1920240"/>
          </a:xfrm>
        </p:spPr>
        <p:txBody>
          <a:bodyPr rot="0" spcFirstLastPara="0" vertOverflow="overflow" horzOverflow="overflow" vert="horz" wrap="square" lIns="82296" tIns="0" rIns="0" bIns="0" numCol="1" spcCol="0" rtlCol="0" fromWordArt="0" anchor="t" anchorCtr="0" forceAA="0" compatLnSpc="1">
            <a:normAutofit/>
          </a:bodyPr>
          <a:lstStyle>
            <a:lvl1pPr marL="0" indent="0">
              <a:lnSpc>
                <a:spcPct val="100000"/>
              </a:lnSpc>
              <a:spcBef>
                <a:spcPts val="0"/>
              </a:spcBef>
              <a:buFontTx/>
              <a:buNone/>
              <a:defRPr sz="1400" baseline="0">
                <a:solidFill>
                  <a:schemeClr val="tx1"/>
                </a:solidFill>
              </a:defRPr>
            </a:lvl1pPr>
            <a:lvl2pPr>
              <a:defRPr sz="1200"/>
            </a:lvl2pPr>
            <a:lvl3pPr>
              <a:defRPr sz="1000"/>
            </a:lvl3pPr>
            <a:lvl4pPr>
              <a:defRPr sz="900"/>
            </a:lvl4pPr>
            <a:lvl5pPr>
              <a:defRPr sz="900"/>
            </a:lvl5pPr>
            <a:extLst/>
          </a:lstStyle>
          <a:p>
            <a:pPr marL="0" marR="0" lvl="0" indent="0" algn="l" defTabSz="0" rtl="0" eaLnBrk="1" fontAlgn="auto" latinLnBrk="0" hangingPunct="1">
              <a:lnSpc>
                <a:spcPct val="100000"/>
              </a:lnSpc>
              <a:spcBef>
                <a:spcPts val="0"/>
              </a:spcBef>
              <a:spcAft>
                <a:spcPts val="0"/>
              </a:spcAft>
              <a:buClr>
                <a:schemeClr val="tx2"/>
              </a:buClr>
              <a:buSzPct val="73000"/>
              <a:buFontTx/>
              <a:buNone/>
              <a:tabLst/>
              <a:defRPr/>
            </a:pPr>
            <a:r>
              <a:rPr kumimoji="0" lang="en-US" smtClean="0"/>
              <a:t>Click to edit Master text styles</a:t>
            </a:r>
          </a:p>
        </p:txBody>
      </p:sp>
      <p:sp>
        <p:nvSpPr>
          <p:cNvPr id="5" name="Date Placeholder 4"/>
          <p:cNvSpPr>
            <a:spLocks noGrp="1"/>
          </p:cNvSpPr>
          <p:nvPr>
            <p:ph type="dt" sz="half" idx="10"/>
          </p:nvPr>
        </p:nvSpPr>
        <p:spPr/>
        <p:txBody>
          <a:bodyPr/>
          <a:lstStyle/>
          <a:p>
            <a:fld id="{53B7E112-271C-4752-AB6E-FFA42819735E}" type="datetimeFigureOut">
              <a:rPr lang="en-IE" smtClean="0"/>
              <a:t>14/02/2019</a:t>
            </a:fld>
            <a:endParaRPr lang="en-IE"/>
          </a:p>
        </p:txBody>
      </p:sp>
      <p:sp>
        <p:nvSpPr>
          <p:cNvPr id="6" name="Footer Placeholder 5"/>
          <p:cNvSpPr>
            <a:spLocks noGrp="1"/>
          </p:cNvSpPr>
          <p:nvPr>
            <p:ph type="ftr" sz="quarter" idx="11"/>
          </p:nvPr>
        </p:nvSpPr>
        <p:spPr/>
        <p:txBody>
          <a:bodyPr/>
          <a:lstStyle/>
          <a:p>
            <a:endParaRPr lang="en-IE"/>
          </a:p>
        </p:txBody>
      </p:sp>
      <p:sp>
        <p:nvSpPr>
          <p:cNvPr id="7" name="Slide Number Placeholder 6"/>
          <p:cNvSpPr>
            <a:spLocks noGrp="1"/>
          </p:cNvSpPr>
          <p:nvPr>
            <p:ph type="sldNum" sz="quarter" idx="12"/>
          </p:nvPr>
        </p:nvSpPr>
        <p:spPr/>
        <p:txBody>
          <a:bodyPr/>
          <a:lstStyle/>
          <a:p>
            <a:fld id="{78EAAD75-A1DC-4DBC-8A64-889D19186128}" type="slidenum">
              <a:rPr lang="en-IE" smtClean="0"/>
              <a:t>‹#›</a:t>
            </a:fld>
            <a:endParaRPr lang="en-IE"/>
          </a:p>
        </p:txBody>
      </p:sp>
      <p:sp>
        <p:nvSpPr>
          <p:cNvPr id="10" name="Picture Placeholder 9"/>
          <p:cNvSpPr>
            <a:spLocks noGrp="1"/>
          </p:cNvSpPr>
          <p:nvPr>
            <p:ph type="pic" idx="1"/>
          </p:nvPr>
        </p:nvSpPr>
        <p:spPr>
          <a:xfrm>
            <a:off x="663682" y="1041002"/>
            <a:ext cx="4206240" cy="4206240"/>
          </a:xfrm>
          <a:solidFill>
            <a:schemeClr val="bg2">
              <a:shade val="50000"/>
            </a:schemeClr>
          </a:solidFill>
          <a:ln w="107950">
            <a:solidFill>
              <a:srgbClr val="FFFFFF"/>
            </a:solidFill>
            <a:miter lim="800000"/>
          </a:ln>
          <a:effectLst>
            <a:outerShdw blurRad="44450" dist="3810" dir="5400000" algn="tl" rotWithShape="0">
              <a:srgbClr val="000000">
                <a:alpha val="60000"/>
              </a:srgbClr>
            </a:outerShdw>
          </a:effectLst>
          <a:scene3d>
            <a:camera prst="orthographicFront"/>
            <a:lightRig rig="threePt" dir="t"/>
          </a:scene3d>
          <a:sp3d contourW="3810">
            <a:contourClr>
              <a:srgbClr val="969696"/>
            </a:contourClr>
          </a:sp3d>
        </p:spPr>
        <p:txBody>
          <a:bodyPr/>
          <a:lstStyle>
            <a:lvl1pPr marL="0" indent="0">
              <a:buNone/>
              <a:defRPr sz="3200"/>
            </a:lvl1pPr>
            <a:extLst/>
          </a:lstStyle>
          <a:p>
            <a:r>
              <a:rPr kumimoji="0" lang="en-US" smtClean="0"/>
              <a:t>Click icon to add picture</a:t>
            </a:r>
            <a:endParaRPr kumimoji="0" lang="en-US"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p:nvSpPr>
        <p:spPr>
          <a:xfrm flipH="1">
            <a:off x="8153400" y="0"/>
            <a:ext cx="990600" cy="6858000"/>
          </a:xfrm>
          <a:prstGeom prst="rect">
            <a:avLst/>
          </a:prstGeom>
          <a:blipFill>
            <a:blip r:embed="rId13">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10000" r="50000" b="-10000"/>
                </a:path>
                <a:tileRect/>
              </a:gradFill>
            </a:fillOverlay>
            <a:innerShdw blurRad="63500" dist="44450" dir="10800000">
              <a:srgbClr val="000000">
                <a:alpha val="45000"/>
              </a:srgbClr>
            </a:inn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 name="Title Placeholder 2"/>
          <p:cNvSpPr>
            <a:spLocks noGrp="1"/>
          </p:cNvSpPr>
          <p:nvPr>
            <p:ph type="title"/>
          </p:nvPr>
        </p:nvSpPr>
        <p:spPr>
          <a:xfrm>
            <a:off x="457200" y="320040"/>
            <a:ext cx="7239000" cy="1143000"/>
          </a:xfrm>
          <a:prstGeom prst="rect">
            <a:avLst/>
          </a:prstGeom>
        </p:spPr>
        <p:txBody>
          <a:bodyPr vert="horz" lIns="45720" tIns="0" rIns="45720" bIns="0" anchor="b" anchorCtr="0">
            <a:normAutofit/>
          </a:bodyPr>
          <a:lstStyle/>
          <a:p>
            <a:r>
              <a:rPr kumimoji="0" lang="en-US" smtClean="0"/>
              <a:t>Click to edit Master title style</a:t>
            </a:r>
            <a:endParaRPr kumimoji="0" lang="en-US"/>
          </a:p>
        </p:txBody>
      </p:sp>
      <p:sp>
        <p:nvSpPr>
          <p:cNvPr id="31" name="Text Placeholder 30"/>
          <p:cNvSpPr>
            <a:spLocks noGrp="1"/>
          </p:cNvSpPr>
          <p:nvPr>
            <p:ph type="body" idx="1"/>
          </p:nvPr>
        </p:nvSpPr>
        <p:spPr>
          <a:xfrm>
            <a:off x="457200" y="1609416"/>
            <a:ext cx="7239000" cy="4846320"/>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27" name="Date Placeholder 26"/>
          <p:cNvSpPr>
            <a:spLocks noGrp="1"/>
          </p:cNvSpPr>
          <p:nvPr>
            <p:ph type="dt" sz="half" idx="2"/>
          </p:nvPr>
        </p:nvSpPr>
        <p:spPr>
          <a:xfrm>
            <a:off x="4245936" y="6557946"/>
            <a:ext cx="2002464" cy="226902"/>
          </a:xfrm>
          <a:prstGeom prst="rect">
            <a:avLst/>
          </a:prstGeom>
        </p:spPr>
        <p:txBody>
          <a:bodyPr vert="horz" tIns="0" bIns="0" anchor="b"/>
          <a:lstStyle>
            <a:lvl1pPr algn="l" eaLnBrk="1" latinLnBrk="0" hangingPunct="1">
              <a:defRPr kumimoji="0" sz="1000">
                <a:solidFill>
                  <a:schemeClr val="tx2"/>
                </a:solidFill>
              </a:defRPr>
            </a:lvl1pPr>
            <a:extLst/>
          </a:lstStyle>
          <a:p>
            <a:fld id="{53B7E112-271C-4752-AB6E-FFA42819735E}" type="datetimeFigureOut">
              <a:rPr lang="en-IE" smtClean="0"/>
              <a:t>14/02/2019</a:t>
            </a:fld>
            <a:endParaRPr lang="en-IE"/>
          </a:p>
        </p:txBody>
      </p:sp>
      <p:sp>
        <p:nvSpPr>
          <p:cNvPr id="4" name="Footer Placeholder 3"/>
          <p:cNvSpPr>
            <a:spLocks noGrp="1"/>
          </p:cNvSpPr>
          <p:nvPr>
            <p:ph type="ftr" sz="quarter" idx="3"/>
          </p:nvPr>
        </p:nvSpPr>
        <p:spPr>
          <a:xfrm>
            <a:off x="457200" y="6557946"/>
            <a:ext cx="3657600" cy="228600"/>
          </a:xfrm>
          <a:prstGeom prst="rect">
            <a:avLst/>
          </a:prstGeom>
        </p:spPr>
        <p:txBody>
          <a:bodyPr vert="horz" tIns="0" bIns="0" anchor="b"/>
          <a:lstStyle>
            <a:lvl1pPr algn="r" eaLnBrk="1" latinLnBrk="0" hangingPunct="1">
              <a:defRPr kumimoji="0" sz="1000">
                <a:solidFill>
                  <a:schemeClr val="tx2"/>
                </a:solidFill>
              </a:defRPr>
            </a:lvl1pPr>
            <a:extLst/>
          </a:lstStyle>
          <a:p>
            <a:endParaRPr lang="en-IE"/>
          </a:p>
        </p:txBody>
      </p:sp>
      <p:sp>
        <p:nvSpPr>
          <p:cNvPr id="16" name="Slide Number Placeholder 15"/>
          <p:cNvSpPr>
            <a:spLocks noGrp="1"/>
          </p:cNvSpPr>
          <p:nvPr>
            <p:ph type="sldNum" sz="quarter" idx="4"/>
          </p:nvPr>
        </p:nvSpPr>
        <p:spPr>
          <a:xfrm>
            <a:off x="6251448" y="6556248"/>
            <a:ext cx="588336" cy="228600"/>
          </a:xfrm>
          <a:prstGeom prst="rect">
            <a:avLst/>
          </a:prstGeom>
        </p:spPr>
        <p:txBody>
          <a:bodyPr vert="horz" lIns="0" tIns="0" rIns="0" bIns="0" anchor="b"/>
          <a:lstStyle>
            <a:lvl1pPr algn="r" eaLnBrk="1" latinLnBrk="0" hangingPunct="1">
              <a:defRPr kumimoji="0" sz="1100">
                <a:solidFill>
                  <a:schemeClr val="tx2"/>
                </a:solidFill>
              </a:defRPr>
            </a:lvl1pPr>
            <a:extLst/>
          </a:lstStyle>
          <a:p>
            <a:fld id="{78EAAD75-A1DC-4DBC-8A64-889D19186128}" type="slidenum">
              <a:rPr lang="en-IE" smtClean="0"/>
              <a:t>‹#›</a:t>
            </a:fld>
            <a:endParaRPr lang="en-IE"/>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rtl="0" eaLnBrk="1" latinLnBrk="0" hangingPunct="1">
        <a:spcBef>
          <a:spcPct val="0"/>
        </a:spcBef>
        <a:buNone/>
        <a:defRPr kumimoji="0" sz="3800" b="1" kern="1200" cap="all" baseline="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latin typeface="+mj-lt"/>
          <a:ea typeface="+mj-ea"/>
          <a:cs typeface="+mj-cs"/>
        </a:defRPr>
      </a:lvl1pPr>
      <a:extLst/>
    </p:titleStyle>
    <p:bodyStyle>
      <a:lvl1pPr marL="274320" indent="-274320" algn="l" rtl="0" eaLnBrk="1" latinLnBrk="0" hangingPunct="1">
        <a:spcBef>
          <a:spcPts val="600"/>
        </a:spcBef>
        <a:buClr>
          <a:schemeClr val="tx2"/>
        </a:buClr>
        <a:buSzPct val="73000"/>
        <a:buFont typeface="Wingdings 2"/>
        <a:buChar char=""/>
        <a:defRPr kumimoji="0" sz="2600" kern="1200" baseline="0">
          <a:solidFill>
            <a:schemeClr val="tx1"/>
          </a:solidFill>
          <a:latin typeface="+mn-lt"/>
          <a:ea typeface="+mn-ea"/>
          <a:cs typeface="+mn-cs"/>
        </a:defRPr>
      </a:lvl1pPr>
      <a:lvl2pPr marL="521208" indent="-228600" algn="l" rtl="0" eaLnBrk="1" latinLnBrk="0" hangingPunct="1">
        <a:spcBef>
          <a:spcPts val="500"/>
        </a:spcBef>
        <a:buClr>
          <a:schemeClr val="accent4"/>
        </a:buClr>
        <a:buSzPct val="80000"/>
        <a:buFont typeface="Wingdings 2"/>
        <a:buChar char=""/>
        <a:defRPr kumimoji="0" sz="2300" kern="1200">
          <a:solidFill>
            <a:schemeClr val="tx1">
              <a:tint val="85000"/>
            </a:schemeClr>
          </a:solidFill>
          <a:latin typeface="+mn-lt"/>
          <a:ea typeface="+mn-ea"/>
          <a:cs typeface="+mn-cs"/>
        </a:defRPr>
      </a:lvl2pPr>
      <a:lvl3pPr marL="758952" indent="-228600" algn="l" rtl="0" eaLnBrk="1" latinLnBrk="0" hangingPunct="1">
        <a:spcBef>
          <a:spcPts val="400"/>
        </a:spcBef>
        <a:buClr>
          <a:schemeClr val="accent4"/>
        </a:buClr>
        <a:buSzPct val="60000"/>
        <a:buFont typeface="Wingdings"/>
        <a:buChar char=""/>
        <a:defRPr kumimoji="0" sz="2000" kern="1200">
          <a:solidFill>
            <a:schemeClr val="tx1"/>
          </a:solidFill>
          <a:latin typeface="+mn-lt"/>
          <a:ea typeface="+mn-ea"/>
          <a:cs typeface="+mn-cs"/>
        </a:defRPr>
      </a:lvl3pPr>
      <a:lvl4pPr marL="1005840" indent="-228600" algn="l" rtl="0" eaLnBrk="1" latinLnBrk="0" hangingPunct="1">
        <a:spcBef>
          <a:spcPct val="20000"/>
        </a:spcBef>
        <a:buClr>
          <a:schemeClr val="accent4"/>
        </a:buClr>
        <a:buSzPct val="80000"/>
        <a:buFont typeface="Wingdings 2"/>
        <a:buChar char=""/>
        <a:defRPr kumimoji="0" sz="2000" kern="1200">
          <a:solidFill>
            <a:schemeClr val="tx1">
              <a:tint val="85000"/>
            </a:schemeClr>
          </a:solidFill>
          <a:latin typeface="+mn-lt"/>
          <a:ea typeface="+mn-ea"/>
          <a:cs typeface="+mn-cs"/>
        </a:defRPr>
      </a:lvl4pPr>
      <a:lvl5pPr marL="1280160" indent="-228600" algn="l" rtl="0" eaLnBrk="1" latinLnBrk="0" hangingPunct="1">
        <a:spcBef>
          <a:spcPts val="400"/>
        </a:spcBef>
        <a:buClr>
          <a:schemeClr val="accent4"/>
        </a:buClr>
        <a:buSzPct val="70000"/>
        <a:buFont typeface="Wingdings"/>
        <a:buChar char=""/>
        <a:defRPr kumimoji="0" sz="1800" kern="1200">
          <a:solidFill>
            <a:schemeClr val="tx1"/>
          </a:solidFill>
          <a:latin typeface="+mn-lt"/>
          <a:ea typeface="+mn-ea"/>
          <a:cs typeface="+mn-cs"/>
        </a:defRPr>
      </a:lvl5pPr>
      <a:lvl6pPr marL="1472184" indent="-182880" algn="l" rtl="0"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l" rtl="0"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l" rtl="0"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l" rtl="0"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jpeg"/><Relationship Id="rId3" Type="http://schemas.openxmlformats.org/officeDocument/2006/relationships/image" Target="../media/image15.png"/><Relationship Id="rId7" Type="http://schemas.openxmlformats.org/officeDocument/2006/relationships/image" Target="../media/image17.png"/><Relationship Id="rId12" Type="http://schemas.openxmlformats.org/officeDocument/2006/relationships/image" Target="../media/image13.jpeg"/><Relationship Id="rId2" Type="http://schemas.openxmlformats.org/officeDocument/2006/relationships/slideLayout" Target="../slideLayouts/slideLayout7.xml"/><Relationship Id="rId1" Type="http://schemas.openxmlformats.org/officeDocument/2006/relationships/customXml" Target="../../customXml/item5.xml"/><Relationship Id="rId6" Type="http://schemas.openxmlformats.org/officeDocument/2006/relationships/image" Target="../media/image16.png"/><Relationship Id="rId11" Type="http://schemas.openxmlformats.org/officeDocument/2006/relationships/image" Target="../media/image12.jpeg"/><Relationship Id="rId5" Type="http://schemas.openxmlformats.org/officeDocument/2006/relationships/image" Target="../media/image6.png"/><Relationship Id="rId10" Type="http://schemas.openxmlformats.org/officeDocument/2006/relationships/image" Target="../media/image11.jpeg"/><Relationship Id="rId4" Type="http://schemas.openxmlformats.org/officeDocument/2006/relationships/image" Target="../media/image5.png"/><Relationship Id="rId9" Type="http://schemas.openxmlformats.org/officeDocument/2006/relationships/image" Target="../media/image10.jpeg"/><Relationship Id="rId14" Type="http://schemas.openxmlformats.org/officeDocument/2006/relationships/image" Target="../media/image7.png"/></Relationships>
</file>

<file path=ppt/slides/_rels/slide11.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jpeg"/><Relationship Id="rId3" Type="http://schemas.openxmlformats.org/officeDocument/2006/relationships/image" Target="../media/image15.png"/><Relationship Id="rId7" Type="http://schemas.openxmlformats.org/officeDocument/2006/relationships/image" Target="../media/image17.png"/><Relationship Id="rId12" Type="http://schemas.openxmlformats.org/officeDocument/2006/relationships/image" Target="../media/image13.jpeg"/><Relationship Id="rId2" Type="http://schemas.openxmlformats.org/officeDocument/2006/relationships/slideLayout" Target="../slideLayouts/slideLayout7.xml"/><Relationship Id="rId1" Type="http://schemas.openxmlformats.org/officeDocument/2006/relationships/customXml" Target="../../customXml/item3.xml"/><Relationship Id="rId6" Type="http://schemas.openxmlformats.org/officeDocument/2006/relationships/image" Target="../media/image16.png"/><Relationship Id="rId11" Type="http://schemas.openxmlformats.org/officeDocument/2006/relationships/image" Target="../media/image12.jpeg"/><Relationship Id="rId5" Type="http://schemas.openxmlformats.org/officeDocument/2006/relationships/image" Target="../media/image6.png"/><Relationship Id="rId10" Type="http://schemas.openxmlformats.org/officeDocument/2006/relationships/image" Target="../media/image11.jpeg"/><Relationship Id="rId4" Type="http://schemas.openxmlformats.org/officeDocument/2006/relationships/image" Target="../media/image5.png"/><Relationship Id="rId9" Type="http://schemas.openxmlformats.org/officeDocument/2006/relationships/image" Target="../media/image10.jpeg"/><Relationship Id="rId14"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jpeg"/><Relationship Id="rId18" Type="http://schemas.openxmlformats.org/officeDocument/2006/relationships/image" Target="../media/image21.jpeg"/><Relationship Id="rId3" Type="http://schemas.openxmlformats.org/officeDocument/2006/relationships/notesSlide" Target="../notesSlides/notesSlide1.xml"/><Relationship Id="rId21" Type="http://schemas.openxmlformats.org/officeDocument/2006/relationships/image" Target="../media/image24.jpeg"/><Relationship Id="rId7" Type="http://schemas.openxmlformats.org/officeDocument/2006/relationships/image" Target="../media/image7.png"/><Relationship Id="rId12" Type="http://schemas.openxmlformats.org/officeDocument/2006/relationships/image" Target="../media/image12.jpeg"/><Relationship Id="rId17" Type="http://schemas.openxmlformats.org/officeDocument/2006/relationships/image" Target="../media/image20.jpeg"/><Relationship Id="rId2" Type="http://schemas.openxmlformats.org/officeDocument/2006/relationships/slideLayout" Target="../slideLayouts/slideLayout7.xml"/><Relationship Id="rId16" Type="http://schemas.openxmlformats.org/officeDocument/2006/relationships/image" Target="../media/image19.jpeg"/><Relationship Id="rId20" Type="http://schemas.openxmlformats.org/officeDocument/2006/relationships/image" Target="../media/image23.jpeg"/><Relationship Id="rId1" Type="http://schemas.openxmlformats.org/officeDocument/2006/relationships/customXml" Target="../../customXml/item9.xml"/><Relationship Id="rId6" Type="http://schemas.openxmlformats.org/officeDocument/2006/relationships/image" Target="../media/image6.png"/><Relationship Id="rId11" Type="http://schemas.openxmlformats.org/officeDocument/2006/relationships/image" Target="../media/image11.jpeg"/><Relationship Id="rId5" Type="http://schemas.openxmlformats.org/officeDocument/2006/relationships/image" Target="../media/image5.png"/><Relationship Id="rId15" Type="http://schemas.openxmlformats.org/officeDocument/2006/relationships/image" Target="../media/image14.jpeg"/><Relationship Id="rId23" Type="http://schemas.openxmlformats.org/officeDocument/2006/relationships/image" Target="../media/image26.jpeg"/><Relationship Id="rId10" Type="http://schemas.openxmlformats.org/officeDocument/2006/relationships/image" Target="../media/image10.jpeg"/><Relationship Id="rId19" Type="http://schemas.openxmlformats.org/officeDocument/2006/relationships/image" Target="../media/image22.jpeg"/><Relationship Id="rId4" Type="http://schemas.openxmlformats.org/officeDocument/2006/relationships/image" Target="../media/image4.png"/><Relationship Id="rId9" Type="http://schemas.openxmlformats.org/officeDocument/2006/relationships/image" Target="../media/image9.png"/><Relationship Id="rId14" Type="http://schemas.openxmlformats.org/officeDocument/2006/relationships/image" Target="../media/image18.jpeg"/><Relationship Id="rId22" Type="http://schemas.openxmlformats.org/officeDocument/2006/relationships/image" Target="../media/image25.jpeg"/></Relationships>
</file>

<file path=ppt/slides/_rels/slide14.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jpe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jpeg"/><Relationship Id="rId2" Type="http://schemas.openxmlformats.org/officeDocument/2006/relationships/slideLayout" Target="../slideLayouts/slideLayout7.xml"/><Relationship Id="rId1" Type="http://schemas.openxmlformats.org/officeDocument/2006/relationships/customXml" Target="../../customXml/item6.xml"/><Relationship Id="rId6" Type="http://schemas.openxmlformats.org/officeDocument/2006/relationships/image" Target="../media/image7.png"/><Relationship Id="rId11" Type="http://schemas.openxmlformats.org/officeDocument/2006/relationships/image" Target="../media/image12.jpeg"/><Relationship Id="rId5" Type="http://schemas.openxmlformats.org/officeDocument/2006/relationships/image" Target="../media/image6.png"/><Relationship Id="rId15" Type="http://schemas.openxmlformats.org/officeDocument/2006/relationships/image" Target="../media/image27.jpeg"/><Relationship Id="rId10" Type="http://schemas.openxmlformats.org/officeDocument/2006/relationships/image" Target="../media/image11.jpeg"/><Relationship Id="rId4" Type="http://schemas.openxmlformats.org/officeDocument/2006/relationships/image" Target="../media/image5.png"/><Relationship Id="rId9" Type="http://schemas.openxmlformats.org/officeDocument/2006/relationships/image" Target="../media/image10.jpeg"/><Relationship Id="rId14" Type="http://schemas.openxmlformats.org/officeDocument/2006/relationships/image" Target="../media/image23.jpeg"/></Relationships>
</file>

<file path=ppt/slides/_rels/slide15.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jpeg"/><Relationship Id="rId18" Type="http://schemas.openxmlformats.org/officeDocument/2006/relationships/image" Target="../media/image23.jpe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jpeg"/><Relationship Id="rId17" Type="http://schemas.openxmlformats.org/officeDocument/2006/relationships/image" Target="../media/image31.jpeg"/><Relationship Id="rId2" Type="http://schemas.openxmlformats.org/officeDocument/2006/relationships/slideLayout" Target="../slideLayouts/slideLayout7.xml"/><Relationship Id="rId16" Type="http://schemas.openxmlformats.org/officeDocument/2006/relationships/image" Target="../media/image30.jpeg"/><Relationship Id="rId1" Type="http://schemas.openxmlformats.org/officeDocument/2006/relationships/customXml" Target="../../customXml/item4.xml"/><Relationship Id="rId6" Type="http://schemas.openxmlformats.org/officeDocument/2006/relationships/image" Target="../media/image7.png"/><Relationship Id="rId11" Type="http://schemas.openxmlformats.org/officeDocument/2006/relationships/image" Target="../media/image12.jpeg"/><Relationship Id="rId5" Type="http://schemas.openxmlformats.org/officeDocument/2006/relationships/image" Target="../media/image6.png"/><Relationship Id="rId15" Type="http://schemas.openxmlformats.org/officeDocument/2006/relationships/image" Target="../media/image29.jpeg"/><Relationship Id="rId10" Type="http://schemas.openxmlformats.org/officeDocument/2006/relationships/image" Target="../media/image11.jpeg"/><Relationship Id="rId19" Type="http://schemas.openxmlformats.org/officeDocument/2006/relationships/image" Target="../media/image32.jpeg"/><Relationship Id="rId4" Type="http://schemas.openxmlformats.org/officeDocument/2006/relationships/image" Target="../media/image5.png"/><Relationship Id="rId9" Type="http://schemas.openxmlformats.org/officeDocument/2006/relationships/image" Target="../media/image10.jpeg"/><Relationship Id="rId14" Type="http://schemas.openxmlformats.org/officeDocument/2006/relationships/image" Target="../media/image28.jpeg"/></Relationships>
</file>

<file path=ppt/slides/_rels/slide16.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jpeg"/><Relationship Id="rId3" Type="http://schemas.openxmlformats.org/officeDocument/2006/relationships/image" Target="../media/image15.png"/><Relationship Id="rId7" Type="http://schemas.openxmlformats.org/officeDocument/2006/relationships/image" Target="../media/image17.png"/><Relationship Id="rId12" Type="http://schemas.openxmlformats.org/officeDocument/2006/relationships/image" Target="../media/image13.jpeg"/><Relationship Id="rId2" Type="http://schemas.openxmlformats.org/officeDocument/2006/relationships/slideLayout" Target="../slideLayouts/slideLayout7.xml"/><Relationship Id="rId16" Type="http://schemas.openxmlformats.org/officeDocument/2006/relationships/image" Target="../media/image34.jpeg"/><Relationship Id="rId1" Type="http://schemas.openxmlformats.org/officeDocument/2006/relationships/customXml" Target="../../customXml/item7.xml"/><Relationship Id="rId6" Type="http://schemas.openxmlformats.org/officeDocument/2006/relationships/image" Target="../media/image16.png"/><Relationship Id="rId11" Type="http://schemas.openxmlformats.org/officeDocument/2006/relationships/image" Target="../media/image12.jpeg"/><Relationship Id="rId5" Type="http://schemas.openxmlformats.org/officeDocument/2006/relationships/image" Target="../media/image6.png"/><Relationship Id="rId15" Type="http://schemas.openxmlformats.org/officeDocument/2006/relationships/image" Target="../media/image33.jpeg"/><Relationship Id="rId10" Type="http://schemas.openxmlformats.org/officeDocument/2006/relationships/image" Target="../media/image11.jpeg"/><Relationship Id="rId4" Type="http://schemas.openxmlformats.org/officeDocument/2006/relationships/image" Target="../media/image5.png"/><Relationship Id="rId9" Type="http://schemas.openxmlformats.org/officeDocument/2006/relationships/image" Target="../media/image10.jpeg"/><Relationship Id="rId14" Type="http://schemas.openxmlformats.org/officeDocument/2006/relationships/image" Target="../media/image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jpe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jpeg"/><Relationship Id="rId2" Type="http://schemas.openxmlformats.org/officeDocument/2006/relationships/slideLayout" Target="../slideLayouts/slideLayout7.xml"/><Relationship Id="rId1" Type="http://schemas.openxmlformats.org/officeDocument/2006/relationships/customXml" Target="../../customXml/item1.xml"/><Relationship Id="rId6" Type="http://schemas.openxmlformats.org/officeDocument/2006/relationships/image" Target="../media/image7.png"/><Relationship Id="rId11" Type="http://schemas.openxmlformats.org/officeDocument/2006/relationships/image" Target="../media/image12.jpeg"/><Relationship Id="rId5" Type="http://schemas.openxmlformats.org/officeDocument/2006/relationships/image" Target="../media/image6.png"/><Relationship Id="rId10" Type="http://schemas.openxmlformats.org/officeDocument/2006/relationships/image" Target="../media/image11.jpeg"/><Relationship Id="rId4" Type="http://schemas.openxmlformats.org/officeDocument/2006/relationships/image" Target="../media/image5.png"/><Relationship Id="rId9" Type="http://schemas.openxmlformats.org/officeDocument/2006/relationships/image" Target="../media/image10.jpeg"/></Relationships>
</file>

<file path=ppt/slides/_rels/slide7.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jpe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jpeg"/><Relationship Id="rId2" Type="http://schemas.openxmlformats.org/officeDocument/2006/relationships/slideLayout" Target="../slideLayouts/slideLayout7.xml"/><Relationship Id="rId1" Type="http://schemas.openxmlformats.org/officeDocument/2006/relationships/customXml" Target="../../customXml/item2.xml"/><Relationship Id="rId6" Type="http://schemas.openxmlformats.org/officeDocument/2006/relationships/image" Target="../media/image7.png"/><Relationship Id="rId11" Type="http://schemas.openxmlformats.org/officeDocument/2006/relationships/image" Target="../media/image12.jpeg"/><Relationship Id="rId5" Type="http://schemas.openxmlformats.org/officeDocument/2006/relationships/image" Target="../media/image6.png"/><Relationship Id="rId10" Type="http://schemas.openxmlformats.org/officeDocument/2006/relationships/image" Target="../media/image11.jpeg"/><Relationship Id="rId4" Type="http://schemas.openxmlformats.org/officeDocument/2006/relationships/image" Target="../media/image5.png"/><Relationship Id="rId9" Type="http://schemas.openxmlformats.org/officeDocument/2006/relationships/image" Target="../media/image10.jpeg"/></Relationships>
</file>

<file path=ppt/slides/_rels/slide8.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jpe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jpeg"/><Relationship Id="rId2" Type="http://schemas.openxmlformats.org/officeDocument/2006/relationships/slideLayout" Target="../slideLayouts/slideLayout7.xml"/><Relationship Id="rId1" Type="http://schemas.openxmlformats.org/officeDocument/2006/relationships/customXml" Target="../../customXml/item10.xml"/><Relationship Id="rId6" Type="http://schemas.openxmlformats.org/officeDocument/2006/relationships/image" Target="../media/image7.png"/><Relationship Id="rId11" Type="http://schemas.openxmlformats.org/officeDocument/2006/relationships/image" Target="../media/image12.jpeg"/><Relationship Id="rId5" Type="http://schemas.openxmlformats.org/officeDocument/2006/relationships/image" Target="../media/image6.png"/><Relationship Id="rId10" Type="http://schemas.openxmlformats.org/officeDocument/2006/relationships/image" Target="../media/image11.jpeg"/><Relationship Id="rId4" Type="http://schemas.openxmlformats.org/officeDocument/2006/relationships/image" Target="../media/image5.png"/><Relationship Id="rId9" Type="http://schemas.openxmlformats.org/officeDocument/2006/relationships/image" Target="../media/image10.jpeg"/></Relationships>
</file>

<file path=ppt/slides/_rels/slide9.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jpeg"/><Relationship Id="rId3" Type="http://schemas.openxmlformats.org/officeDocument/2006/relationships/image" Target="../media/image15.png"/><Relationship Id="rId7" Type="http://schemas.openxmlformats.org/officeDocument/2006/relationships/image" Target="../media/image17.png"/><Relationship Id="rId12" Type="http://schemas.openxmlformats.org/officeDocument/2006/relationships/image" Target="../media/image13.jpeg"/><Relationship Id="rId2" Type="http://schemas.openxmlformats.org/officeDocument/2006/relationships/slideLayout" Target="../slideLayouts/slideLayout7.xml"/><Relationship Id="rId1" Type="http://schemas.openxmlformats.org/officeDocument/2006/relationships/customXml" Target="../../customXml/item8.xml"/><Relationship Id="rId6" Type="http://schemas.openxmlformats.org/officeDocument/2006/relationships/image" Target="../media/image16.png"/><Relationship Id="rId11" Type="http://schemas.openxmlformats.org/officeDocument/2006/relationships/image" Target="../media/image12.jpeg"/><Relationship Id="rId5" Type="http://schemas.openxmlformats.org/officeDocument/2006/relationships/image" Target="../media/image6.png"/><Relationship Id="rId10" Type="http://schemas.openxmlformats.org/officeDocument/2006/relationships/image" Target="../media/image11.jpeg"/><Relationship Id="rId4" Type="http://schemas.openxmlformats.org/officeDocument/2006/relationships/image" Target="../media/image5.png"/><Relationship Id="rId9" Type="http://schemas.openxmlformats.org/officeDocument/2006/relationships/image" Target="../media/image10.jpeg"/><Relationship Id="rId1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E" dirty="0" smtClean="0"/>
              <a:t>Responsive </a:t>
            </a:r>
            <a:br>
              <a:rPr lang="en-IE" dirty="0" smtClean="0"/>
            </a:br>
            <a:r>
              <a:rPr lang="en-IE" dirty="0" smtClean="0"/>
              <a:t>web design</a:t>
            </a:r>
            <a:endParaRPr lang="en-IE" dirty="0"/>
          </a:p>
        </p:txBody>
      </p:sp>
      <p:sp>
        <p:nvSpPr>
          <p:cNvPr id="3" name="Subtitle 2"/>
          <p:cNvSpPr>
            <a:spLocks noGrp="1"/>
          </p:cNvSpPr>
          <p:nvPr>
            <p:ph type="subTitle" idx="1"/>
          </p:nvPr>
        </p:nvSpPr>
        <p:spPr/>
        <p:txBody>
          <a:bodyPr/>
          <a:lstStyle/>
          <a:p>
            <a:r>
              <a:rPr lang="en-IE" dirty="0" smtClean="0"/>
              <a:t>K00243720 – TRACEY WALSH</a:t>
            </a:r>
            <a:endParaRPr lang="en-IE" dirty="0"/>
          </a:p>
        </p:txBody>
      </p:sp>
    </p:spTree>
    <p:extLst>
      <p:ext uri="{BB962C8B-B14F-4D97-AF65-F5344CB8AC3E}">
        <p14:creationId xmlns:p14="http://schemas.microsoft.com/office/powerpoint/2010/main" val="342519123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WebBrowser"/>
          <p:cNvGrpSpPr/>
          <p:nvPr>
            <p:custDataLst>
              <p:custData r:id="rId1"/>
            </p:custDataLst>
          </p:nvPr>
        </p:nvGrpSpPr>
        <p:grpSpPr>
          <a:xfrm>
            <a:off x="1927155" y="197223"/>
            <a:ext cx="3940989" cy="6660777"/>
            <a:chOff x="0" y="0"/>
            <a:chExt cx="9144000" cy="6858000"/>
          </a:xfrm>
        </p:grpSpPr>
        <p:sp>
          <p:nvSpPr>
            <p:cNvPr id="32" name="Background"/>
            <p:cNvSpPr/>
            <p:nvPr/>
          </p:nvSpPr>
          <p:spPr>
            <a:xfrm>
              <a:off x="0" y="0"/>
              <a:ext cx="9144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33" name="WindowTitle"/>
            <p:cNvSpPr txBox="1"/>
            <p:nvPr/>
          </p:nvSpPr>
          <p:spPr>
            <a:xfrm>
              <a:off x="22515" y="20162"/>
              <a:ext cx="1149129" cy="235193"/>
            </a:xfrm>
            <a:prstGeom prst="rect">
              <a:avLst/>
            </a:prstGeom>
            <a:noFill/>
          </p:spPr>
          <p:txBody>
            <a:bodyPr wrap="none" lIns="91440" tIns="18288" rIns="91440" bIns="27432" rtlCol="0" anchor="ctr" anchorCtr="0">
              <a:spAutoFit/>
            </a:bodyPr>
            <a:lstStyle/>
            <a:p>
              <a:r>
                <a:rPr lang="en-US" sz="1200" dirty="0" smtClean="0">
                  <a:solidFill>
                    <a:prstClr val="white"/>
                  </a:solidFill>
                  <a:latin typeface="Segoe UI" pitchFamily="34" charset="0"/>
                  <a:ea typeface="Segoe UI" pitchFamily="34" charset="0"/>
                  <a:cs typeface="Segoe UI" pitchFamily="34" charset="0"/>
                </a:rPr>
                <a:t>Clare Sports</a:t>
              </a:r>
            </a:p>
          </p:txBody>
        </p:sp>
        <p:grpSp>
          <p:nvGrpSpPr>
            <p:cNvPr id="34" name="Group 33"/>
            <p:cNvGrpSpPr/>
            <p:nvPr/>
          </p:nvGrpSpPr>
          <p:grpSpPr>
            <a:xfrm>
              <a:off x="81598" y="286385"/>
              <a:ext cx="320040" cy="316520"/>
              <a:chOff x="72073" y="221749"/>
              <a:chExt cx="320040" cy="316520"/>
            </a:xfrm>
          </p:grpSpPr>
          <p:sp>
            <p:nvSpPr>
              <p:cNvPr id="58" name="Oval 57"/>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59" name="Left Arrow 58"/>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35" name="Group 34"/>
            <p:cNvGrpSpPr/>
            <p:nvPr/>
          </p:nvGrpSpPr>
          <p:grpSpPr>
            <a:xfrm>
              <a:off x="453671" y="286384"/>
              <a:ext cx="320040" cy="316520"/>
              <a:chOff x="444146" y="221748"/>
              <a:chExt cx="320040" cy="316520"/>
            </a:xfrm>
          </p:grpSpPr>
          <p:sp>
            <p:nvSpPr>
              <p:cNvPr id="56" name="Oval 55"/>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57" name="Right Arrow 56"/>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36" name="Minimize - Maximize - Close"/>
            <p:cNvGrpSpPr/>
            <p:nvPr/>
          </p:nvGrpSpPr>
          <p:grpSpPr>
            <a:xfrm>
              <a:off x="8632311" y="92599"/>
              <a:ext cx="384527" cy="78032"/>
              <a:chOff x="9347642" y="131588"/>
              <a:chExt cx="384527" cy="78032"/>
            </a:xfrm>
          </p:grpSpPr>
          <p:cxnSp>
            <p:nvCxnSpPr>
              <p:cNvPr id="51" name="Line"/>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52" name="Line"/>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53" name="Line"/>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54" name="Line"/>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55" name="Line"/>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37" name="WebPageBody"/>
            <p:cNvSpPr/>
            <p:nvPr/>
          </p:nvSpPr>
          <p:spPr>
            <a:xfrm>
              <a:off x="76200" y="685159"/>
              <a:ext cx="89916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a:solidFill>
                  <a:prstClr val="white"/>
                </a:solidFill>
                <a:latin typeface="Segoe UI"/>
              </a:endParaRPr>
            </a:p>
          </p:txBody>
        </p:sp>
        <p:grpSp>
          <p:nvGrpSpPr>
            <p:cNvPr id="38" name="Group 37"/>
            <p:cNvGrpSpPr/>
            <p:nvPr/>
          </p:nvGrpSpPr>
          <p:grpSpPr>
            <a:xfrm>
              <a:off x="8386335" y="360579"/>
              <a:ext cx="640645" cy="183940"/>
              <a:chOff x="8303527" y="360579"/>
              <a:chExt cx="640645" cy="183940"/>
            </a:xfrm>
          </p:grpSpPr>
          <p:pic>
            <p:nvPicPr>
              <p:cNvPr id="48" name="Picture 2" descr="C:\Users\t-dantay\Documents\Placeholders\hom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2" descr="C:\Users\t-dantay\Documents\Placeholders\setting.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2" descr="C:\Users\t-dantay\Documents\Placeholders\star.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9" name="Group 38"/>
            <p:cNvGrpSpPr/>
            <p:nvPr/>
          </p:nvGrpSpPr>
          <p:grpSpPr>
            <a:xfrm>
              <a:off x="923925" y="340846"/>
              <a:ext cx="7142930" cy="228600"/>
              <a:chOff x="923925" y="340846"/>
              <a:chExt cx="7142930" cy="228600"/>
            </a:xfrm>
          </p:grpSpPr>
          <p:sp>
            <p:nvSpPr>
              <p:cNvPr id="40" name="UrlBar"/>
              <p:cNvSpPr/>
              <p:nvPr/>
            </p:nvSpPr>
            <p:spPr>
              <a:xfrm>
                <a:off x="923925" y="340846"/>
                <a:ext cx="7142930"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smtClean="0">
                    <a:solidFill>
                      <a:prstClr val="black">
                        <a:lumMod val="75000"/>
                        <a:lumOff val="25000"/>
                      </a:prstClr>
                    </a:solidFill>
                    <a:latin typeface="Segoe UI"/>
                  </a:rPr>
                  <a:t>http://www.claresports.ie/index.html</a:t>
                </a:r>
                <a:endParaRPr lang="en-US" sz="1200" kern="0" dirty="0">
                  <a:solidFill>
                    <a:prstClr val="black">
                      <a:lumMod val="75000"/>
                      <a:lumOff val="25000"/>
                    </a:prstClr>
                  </a:solidFill>
                  <a:latin typeface="Segoe UI"/>
                </a:endParaRPr>
              </a:p>
            </p:txBody>
          </p:sp>
          <p:grpSp>
            <p:nvGrpSpPr>
              <p:cNvPr id="41" name="Group 40"/>
              <p:cNvGrpSpPr/>
              <p:nvPr/>
            </p:nvGrpSpPr>
            <p:grpSpPr>
              <a:xfrm>
                <a:off x="7260350" y="363706"/>
                <a:ext cx="744325" cy="182880"/>
                <a:chOff x="7260350" y="363706"/>
                <a:chExt cx="744325" cy="182880"/>
              </a:xfrm>
            </p:grpSpPr>
            <p:pic>
              <p:nvPicPr>
                <p:cNvPr id="42" name="Search" descr="C:\Users\t-dantay\Documents\Placeholders\search.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43" name="Refresh" descr="C:\Users\t-dantay\Documents\First24\arrowrepeat1.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44" name="Drop Down" descr="C:\Users\t-dantay\Documents\First24\arrowsimple1.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45" name="X"/>
                <p:cNvGrpSpPr/>
                <p:nvPr/>
              </p:nvGrpSpPr>
              <p:grpSpPr>
                <a:xfrm>
                  <a:off x="7913235" y="409426"/>
                  <a:ext cx="91440" cy="91440"/>
                  <a:chOff x="4687215" y="1739180"/>
                  <a:chExt cx="91440" cy="91440"/>
                </a:xfrm>
              </p:grpSpPr>
              <p:cxnSp>
                <p:nvCxnSpPr>
                  <p:cNvPr id="46" name="Straight Connector 45"/>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47" name="Straight Connector 46"/>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grpSp>
      <p:grpSp>
        <p:nvGrpSpPr>
          <p:cNvPr id="79" name="Group 78"/>
          <p:cNvGrpSpPr/>
          <p:nvPr/>
        </p:nvGrpSpPr>
        <p:grpSpPr>
          <a:xfrm>
            <a:off x="2157733" y="1974322"/>
            <a:ext cx="3489878" cy="2159610"/>
            <a:chOff x="157470" y="2616169"/>
            <a:chExt cx="1690666" cy="1657225"/>
          </a:xfrm>
        </p:grpSpPr>
        <p:sp>
          <p:nvSpPr>
            <p:cNvPr id="80" name="Rectangle 79"/>
            <p:cNvSpPr/>
            <p:nvPr/>
          </p:nvSpPr>
          <p:spPr>
            <a:xfrm>
              <a:off x="157470" y="2616169"/>
              <a:ext cx="1690666" cy="165722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dirty="0"/>
            </a:p>
          </p:txBody>
        </p:sp>
        <p:cxnSp>
          <p:nvCxnSpPr>
            <p:cNvPr id="81" name="Straight Connector 80"/>
            <p:cNvCxnSpPr/>
            <p:nvPr/>
          </p:nvCxnSpPr>
          <p:spPr>
            <a:xfrm>
              <a:off x="157470" y="2616170"/>
              <a:ext cx="1690666" cy="1657224"/>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flipH="1">
              <a:off x="157470" y="2616170"/>
              <a:ext cx="1690666" cy="165722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83" name="TextBox 82"/>
          <p:cNvSpPr txBox="1"/>
          <p:nvPr/>
        </p:nvSpPr>
        <p:spPr>
          <a:xfrm>
            <a:off x="2149147" y="3502749"/>
            <a:ext cx="2772308" cy="646331"/>
          </a:xfrm>
          <a:prstGeom prst="rect">
            <a:avLst/>
          </a:prstGeom>
          <a:noFill/>
        </p:spPr>
        <p:txBody>
          <a:bodyPr wrap="square" rtlCol="0">
            <a:spAutoFit/>
          </a:bodyPr>
          <a:lstStyle/>
          <a:p>
            <a:r>
              <a:rPr lang="en-IE" dirty="0" smtClean="0"/>
              <a:t>Subhead</a:t>
            </a:r>
          </a:p>
          <a:p>
            <a:r>
              <a:rPr lang="en-IE" dirty="0" smtClean="0"/>
              <a:t>Article title</a:t>
            </a:r>
            <a:endParaRPr lang="en-IE" dirty="0"/>
          </a:p>
        </p:txBody>
      </p:sp>
      <p:sp>
        <p:nvSpPr>
          <p:cNvPr id="92" name="Rectangle 91"/>
          <p:cNvSpPr/>
          <p:nvPr/>
        </p:nvSpPr>
        <p:spPr>
          <a:xfrm>
            <a:off x="1959997" y="865189"/>
            <a:ext cx="1027827" cy="41910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E" dirty="0" smtClean="0">
                <a:solidFill>
                  <a:schemeClr val="bg1"/>
                </a:solidFill>
              </a:rPr>
              <a:t> Logo</a:t>
            </a:r>
            <a:endParaRPr lang="en-IE" dirty="0">
              <a:solidFill>
                <a:schemeClr val="bg1"/>
              </a:solidFill>
            </a:endParaRPr>
          </a:p>
        </p:txBody>
      </p:sp>
      <p:sp>
        <p:nvSpPr>
          <p:cNvPr id="95" name="Rectangle 94"/>
          <p:cNvSpPr/>
          <p:nvPr/>
        </p:nvSpPr>
        <p:spPr>
          <a:xfrm>
            <a:off x="1968583" y="1625306"/>
            <a:ext cx="3866720" cy="291526"/>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E" sz="1200" dirty="0" smtClean="0">
                <a:solidFill>
                  <a:schemeClr val="bg1"/>
                </a:solidFill>
              </a:rPr>
              <a:t>                                                                     Login</a:t>
            </a:r>
            <a:endParaRPr lang="en-IE" sz="1200" dirty="0">
              <a:solidFill>
                <a:schemeClr val="bg1"/>
              </a:solidFill>
            </a:endParaRPr>
          </a:p>
        </p:txBody>
      </p:sp>
      <p:pic>
        <p:nvPicPr>
          <p:cNvPr id="2" name="Picture 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805804" y="1614691"/>
            <a:ext cx="288040" cy="264997"/>
          </a:xfrm>
          <a:prstGeom prst="rect">
            <a:avLst/>
          </a:prstGeom>
        </p:spPr>
      </p:pic>
      <p:pic>
        <p:nvPicPr>
          <p:cNvPr id="3" name="Picture 2"/>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237852" y="1619343"/>
            <a:ext cx="238993" cy="266203"/>
          </a:xfrm>
          <a:prstGeom prst="rect">
            <a:avLst/>
          </a:prstGeom>
        </p:spPr>
      </p:pic>
      <p:pic>
        <p:nvPicPr>
          <p:cNvPr id="4" name="Picture 3"/>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669900" y="1619176"/>
            <a:ext cx="288033" cy="270688"/>
          </a:xfrm>
          <a:prstGeom prst="rect">
            <a:avLst/>
          </a:prstGeom>
        </p:spPr>
      </p:pic>
      <p:pic>
        <p:nvPicPr>
          <p:cNvPr id="5" name="Picture 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092028" y="1625306"/>
            <a:ext cx="297952" cy="254382"/>
          </a:xfrm>
          <a:prstGeom prst="rect">
            <a:avLst/>
          </a:prstGeom>
        </p:spPr>
      </p:pic>
      <p:pic>
        <p:nvPicPr>
          <p:cNvPr id="6" name="Picture 5"/>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4508337" y="1614691"/>
            <a:ext cx="241683" cy="264997"/>
          </a:xfrm>
          <a:prstGeom prst="rect">
            <a:avLst/>
          </a:prstGeom>
        </p:spPr>
      </p:pic>
      <p:grpSp>
        <p:nvGrpSpPr>
          <p:cNvPr id="87" name="Group 86"/>
          <p:cNvGrpSpPr/>
          <p:nvPr/>
        </p:nvGrpSpPr>
        <p:grpSpPr>
          <a:xfrm>
            <a:off x="2187658" y="4435605"/>
            <a:ext cx="3489878" cy="2233755"/>
            <a:chOff x="157470" y="2616169"/>
            <a:chExt cx="1690666" cy="1657225"/>
          </a:xfrm>
        </p:grpSpPr>
        <p:sp>
          <p:nvSpPr>
            <p:cNvPr id="88" name="Rectangle 87"/>
            <p:cNvSpPr/>
            <p:nvPr/>
          </p:nvSpPr>
          <p:spPr>
            <a:xfrm>
              <a:off x="157470" y="2616169"/>
              <a:ext cx="1690666" cy="165722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dirty="0"/>
            </a:p>
          </p:txBody>
        </p:sp>
        <p:cxnSp>
          <p:nvCxnSpPr>
            <p:cNvPr id="89" name="Straight Connector 88"/>
            <p:cNvCxnSpPr/>
            <p:nvPr/>
          </p:nvCxnSpPr>
          <p:spPr>
            <a:xfrm>
              <a:off x="157470" y="2616170"/>
              <a:ext cx="1690666" cy="1657224"/>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flipH="1">
              <a:off x="157470" y="2616170"/>
              <a:ext cx="1690666" cy="165722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97" name="TextBox 96"/>
          <p:cNvSpPr txBox="1"/>
          <p:nvPr/>
        </p:nvSpPr>
        <p:spPr>
          <a:xfrm>
            <a:off x="2179072" y="5951021"/>
            <a:ext cx="2772308" cy="646331"/>
          </a:xfrm>
          <a:prstGeom prst="rect">
            <a:avLst/>
          </a:prstGeom>
          <a:noFill/>
        </p:spPr>
        <p:txBody>
          <a:bodyPr wrap="square" rtlCol="0">
            <a:spAutoFit/>
          </a:bodyPr>
          <a:lstStyle/>
          <a:p>
            <a:r>
              <a:rPr lang="en-IE" dirty="0" smtClean="0"/>
              <a:t>Subhead</a:t>
            </a:r>
          </a:p>
          <a:p>
            <a:r>
              <a:rPr lang="en-IE" dirty="0" smtClean="0"/>
              <a:t>Article title</a:t>
            </a:r>
            <a:endParaRPr lang="en-IE" dirty="0"/>
          </a:p>
        </p:txBody>
      </p:sp>
      <p:sp>
        <p:nvSpPr>
          <p:cNvPr id="9" name="Rectangle 8"/>
          <p:cNvSpPr/>
          <p:nvPr/>
        </p:nvSpPr>
        <p:spPr>
          <a:xfrm>
            <a:off x="1959997" y="1284298"/>
            <a:ext cx="3875307" cy="3410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pic>
        <p:nvPicPr>
          <p:cNvPr id="98" name="Search" descr="C:\Users\t-dantay\Documents\Placeholders\search.png"/>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flipH="1">
            <a:off x="5488172" y="1364187"/>
            <a:ext cx="198848" cy="176718"/>
          </a:xfrm>
          <a:prstGeom prst="rect">
            <a:avLst/>
          </a:prstGeom>
          <a:noFill/>
          <a:extLst>
            <a:ext uri="{909E8E84-426E-40DD-AFC4-6F175D3DCCD1}">
              <a14:hiddenFill xmlns:a14="http://schemas.microsoft.com/office/drawing/2010/main">
                <a:solidFill>
                  <a:srgbClr val="FFFFFF"/>
                </a:solidFill>
              </a14:hiddenFill>
            </a:ext>
          </a:extLst>
        </p:spPr>
      </p:pic>
      <p:sp>
        <p:nvSpPr>
          <p:cNvPr id="60" name="Rectangle 59"/>
          <p:cNvSpPr/>
          <p:nvPr/>
        </p:nvSpPr>
        <p:spPr>
          <a:xfrm>
            <a:off x="1959996" y="1634619"/>
            <a:ext cx="3875307" cy="4158745"/>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61" name="Rectangle 60"/>
          <p:cNvSpPr/>
          <p:nvPr/>
        </p:nvSpPr>
        <p:spPr>
          <a:xfrm>
            <a:off x="1957991" y="1621391"/>
            <a:ext cx="3824844" cy="400752"/>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E" dirty="0" smtClean="0">
                <a:solidFill>
                  <a:schemeClr val="bg1"/>
                </a:solidFill>
              </a:rPr>
              <a:t> Home                                        +</a:t>
            </a:r>
            <a:endParaRPr lang="en-IE" dirty="0">
              <a:solidFill>
                <a:schemeClr val="bg1"/>
              </a:solidFill>
            </a:endParaRPr>
          </a:p>
        </p:txBody>
      </p:sp>
      <p:sp>
        <p:nvSpPr>
          <p:cNvPr id="62" name="Rectangle 61"/>
          <p:cNvSpPr/>
          <p:nvPr/>
        </p:nvSpPr>
        <p:spPr>
          <a:xfrm>
            <a:off x="2260618" y="2022142"/>
            <a:ext cx="3488584" cy="388582"/>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E" dirty="0" smtClean="0">
                <a:solidFill>
                  <a:schemeClr val="bg1"/>
                </a:solidFill>
              </a:rPr>
              <a:t> GAA</a:t>
            </a:r>
            <a:endParaRPr lang="en-IE" dirty="0">
              <a:solidFill>
                <a:schemeClr val="bg1"/>
              </a:solidFill>
            </a:endParaRPr>
          </a:p>
        </p:txBody>
      </p:sp>
      <p:sp>
        <p:nvSpPr>
          <p:cNvPr id="63" name="Rectangle 62"/>
          <p:cNvSpPr/>
          <p:nvPr/>
        </p:nvSpPr>
        <p:spPr>
          <a:xfrm>
            <a:off x="2259324" y="2411266"/>
            <a:ext cx="3523511" cy="388582"/>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E" dirty="0" smtClean="0">
                <a:solidFill>
                  <a:schemeClr val="bg1"/>
                </a:solidFill>
              </a:rPr>
              <a:t> Rugby</a:t>
            </a:r>
            <a:endParaRPr lang="en-IE" dirty="0">
              <a:solidFill>
                <a:schemeClr val="bg1"/>
              </a:solidFill>
            </a:endParaRPr>
          </a:p>
        </p:txBody>
      </p:sp>
      <p:sp>
        <p:nvSpPr>
          <p:cNvPr id="64" name="Rectangle 63"/>
          <p:cNvSpPr/>
          <p:nvPr/>
        </p:nvSpPr>
        <p:spPr>
          <a:xfrm>
            <a:off x="2259324" y="2809718"/>
            <a:ext cx="3554014" cy="388582"/>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E" dirty="0" smtClean="0">
                <a:solidFill>
                  <a:schemeClr val="bg1"/>
                </a:solidFill>
              </a:rPr>
              <a:t> Soccer</a:t>
            </a:r>
            <a:endParaRPr lang="en-IE" dirty="0">
              <a:solidFill>
                <a:schemeClr val="bg1"/>
              </a:solidFill>
            </a:endParaRPr>
          </a:p>
        </p:txBody>
      </p:sp>
      <p:cxnSp>
        <p:nvCxnSpPr>
          <p:cNvPr id="8" name="Straight Connector 7"/>
          <p:cNvCxnSpPr/>
          <p:nvPr/>
        </p:nvCxnSpPr>
        <p:spPr>
          <a:xfrm>
            <a:off x="2044594" y="2022142"/>
            <a:ext cx="363294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2325359" y="2410724"/>
            <a:ext cx="3051745" cy="0"/>
          </a:xfrm>
          <a:prstGeom prst="line">
            <a:avLst/>
          </a:prstGeom>
          <a:ln w="3175">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2325359" y="2794433"/>
            <a:ext cx="3051745" cy="0"/>
          </a:xfrm>
          <a:prstGeom prst="line">
            <a:avLst/>
          </a:prstGeom>
          <a:ln w="3175">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a:off x="2352158" y="3198300"/>
            <a:ext cx="3051745" cy="0"/>
          </a:xfrm>
          <a:prstGeom prst="line">
            <a:avLst/>
          </a:prstGeom>
          <a:ln w="3175">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a:off x="2054078" y="3645024"/>
            <a:ext cx="363294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69" name="Rectangle 68"/>
          <p:cNvSpPr/>
          <p:nvPr/>
        </p:nvSpPr>
        <p:spPr>
          <a:xfrm>
            <a:off x="1971292" y="3316280"/>
            <a:ext cx="3824844" cy="400752"/>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E" dirty="0" smtClean="0">
                <a:solidFill>
                  <a:schemeClr val="bg1"/>
                </a:solidFill>
              </a:rPr>
              <a:t> GAA                                          +</a:t>
            </a:r>
            <a:endParaRPr lang="en-IE" dirty="0">
              <a:solidFill>
                <a:schemeClr val="bg1"/>
              </a:solidFill>
            </a:endParaRPr>
          </a:p>
        </p:txBody>
      </p:sp>
      <p:cxnSp>
        <p:nvCxnSpPr>
          <p:cNvPr id="70" name="Straight Connector 69"/>
          <p:cNvCxnSpPr/>
          <p:nvPr/>
        </p:nvCxnSpPr>
        <p:spPr>
          <a:xfrm>
            <a:off x="2061559" y="3717032"/>
            <a:ext cx="363294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71" name="Rectangle 70"/>
          <p:cNvSpPr/>
          <p:nvPr/>
        </p:nvSpPr>
        <p:spPr>
          <a:xfrm>
            <a:off x="2345468" y="3789040"/>
            <a:ext cx="3415282" cy="381161"/>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E" dirty="0" smtClean="0">
                <a:solidFill>
                  <a:schemeClr val="bg1"/>
                </a:solidFill>
              </a:rPr>
              <a:t> Men</a:t>
            </a:r>
            <a:endParaRPr lang="en-IE" dirty="0">
              <a:solidFill>
                <a:schemeClr val="bg1"/>
              </a:solidFill>
            </a:endParaRPr>
          </a:p>
        </p:txBody>
      </p:sp>
      <p:sp>
        <p:nvSpPr>
          <p:cNvPr id="72" name="Rectangle 71"/>
          <p:cNvSpPr/>
          <p:nvPr/>
        </p:nvSpPr>
        <p:spPr>
          <a:xfrm>
            <a:off x="2322984" y="4258925"/>
            <a:ext cx="3415282" cy="381161"/>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E" dirty="0" smtClean="0">
                <a:solidFill>
                  <a:schemeClr val="bg1"/>
                </a:solidFill>
              </a:rPr>
              <a:t> Women</a:t>
            </a:r>
            <a:endParaRPr lang="en-IE" dirty="0">
              <a:solidFill>
                <a:schemeClr val="bg1"/>
              </a:solidFill>
            </a:endParaRPr>
          </a:p>
        </p:txBody>
      </p:sp>
      <p:cxnSp>
        <p:nvCxnSpPr>
          <p:cNvPr id="73" name="Straight Connector 72"/>
          <p:cNvCxnSpPr/>
          <p:nvPr/>
        </p:nvCxnSpPr>
        <p:spPr>
          <a:xfrm>
            <a:off x="2432060" y="4258925"/>
            <a:ext cx="3051745" cy="0"/>
          </a:xfrm>
          <a:prstGeom prst="line">
            <a:avLst/>
          </a:prstGeom>
          <a:ln w="3175">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2432059" y="4696826"/>
            <a:ext cx="3051745" cy="0"/>
          </a:xfrm>
          <a:prstGeom prst="line">
            <a:avLst/>
          </a:prstGeom>
          <a:ln w="3175">
            <a:solidFill>
              <a:schemeClr val="bg1"/>
            </a:solidFill>
            <a:prstDash val="sysDot"/>
          </a:ln>
        </p:spPr>
        <p:style>
          <a:lnRef idx="1">
            <a:schemeClr val="accent1"/>
          </a:lnRef>
          <a:fillRef idx="0">
            <a:schemeClr val="accent1"/>
          </a:fillRef>
          <a:effectRef idx="0">
            <a:schemeClr val="accent1"/>
          </a:effectRef>
          <a:fontRef idx="minor">
            <a:schemeClr val="tx1"/>
          </a:fontRef>
        </p:style>
      </p:cxnSp>
      <p:sp>
        <p:nvSpPr>
          <p:cNvPr id="75" name="Rectangle 74"/>
          <p:cNvSpPr/>
          <p:nvPr/>
        </p:nvSpPr>
        <p:spPr>
          <a:xfrm>
            <a:off x="2054078" y="4797152"/>
            <a:ext cx="3706672" cy="400752"/>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E" dirty="0" smtClean="0">
                <a:solidFill>
                  <a:schemeClr val="bg1"/>
                </a:solidFill>
              </a:rPr>
              <a:t> Rugby                                      +</a:t>
            </a:r>
            <a:endParaRPr lang="en-IE" dirty="0">
              <a:solidFill>
                <a:schemeClr val="bg1"/>
              </a:solidFill>
            </a:endParaRPr>
          </a:p>
        </p:txBody>
      </p:sp>
      <p:sp>
        <p:nvSpPr>
          <p:cNvPr id="76" name="Rectangle 75"/>
          <p:cNvSpPr/>
          <p:nvPr/>
        </p:nvSpPr>
        <p:spPr>
          <a:xfrm>
            <a:off x="2043300" y="5301208"/>
            <a:ext cx="3717450" cy="400752"/>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E" dirty="0" smtClean="0">
                <a:solidFill>
                  <a:schemeClr val="bg1"/>
                </a:solidFill>
              </a:rPr>
              <a:t> Contact                                   +</a:t>
            </a:r>
            <a:endParaRPr lang="en-IE" dirty="0">
              <a:solidFill>
                <a:schemeClr val="bg1"/>
              </a:solidFill>
            </a:endParaRPr>
          </a:p>
        </p:txBody>
      </p:sp>
      <p:cxnSp>
        <p:nvCxnSpPr>
          <p:cNvPr id="77" name="Straight Connector 76"/>
          <p:cNvCxnSpPr/>
          <p:nvPr/>
        </p:nvCxnSpPr>
        <p:spPr>
          <a:xfrm>
            <a:off x="2061559" y="5266460"/>
            <a:ext cx="363294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a:off x="2123728" y="1349082"/>
            <a:ext cx="432048" cy="0"/>
          </a:xfrm>
          <a:prstGeom prst="line">
            <a:avLst/>
          </a:prstGeom>
          <a:ln>
            <a:solidFill>
              <a:schemeClr val="bg1"/>
            </a:solidFill>
          </a:ln>
        </p:spPr>
        <p:style>
          <a:lnRef idx="2">
            <a:schemeClr val="dk1"/>
          </a:lnRef>
          <a:fillRef idx="0">
            <a:schemeClr val="dk1"/>
          </a:fillRef>
          <a:effectRef idx="1">
            <a:schemeClr val="dk1"/>
          </a:effectRef>
          <a:fontRef idx="minor">
            <a:schemeClr val="tx1"/>
          </a:fontRef>
        </p:style>
      </p:cxnSp>
      <p:cxnSp>
        <p:nvCxnSpPr>
          <p:cNvPr id="84" name="Straight Connector 83"/>
          <p:cNvCxnSpPr/>
          <p:nvPr/>
        </p:nvCxnSpPr>
        <p:spPr>
          <a:xfrm>
            <a:off x="2123728" y="1412776"/>
            <a:ext cx="432048" cy="0"/>
          </a:xfrm>
          <a:prstGeom prst="line">
            <a:avLst/>
          </a:prstGeom>
          <a:ln>
            <a:solidFill>
              <a:schemeClr val="bg1"/>
            </a:solidFill>
          </a:ln>
        </p:spPr>
        <p:style>
          <a:lnRef idx="2">
            <a:schemeClr val="dk1"/>
          </a:lnRef>
          <a:fillRef idx="0">
            <a:schemeClr val="dk1"/>
          </a:fillRef>
          <a:effectRef idx="1">
            <a:schemeClr val="dk1"/>
          </a:effectRef>
          <a:fontRef idx="minor">
            <a:schemeClr val="tx1"/>
          </a:fontRef>
        </p:style>
      </p:cxnSp>
      <p:cxnSp>
        <p:nvCxnSpPr>
          <p:cNvPr id="85" name="Straight Connector 84"/>
          <p:cNvCxnSpPr/>
          <p:nvPr/>
        </p:nvCxnSpPr>
        <p:spPr>
          <a:xfrm>
            <a:off x="2123728" y="1495486"/>
            <a:ext cx="432048" cy="0"/>
          </a:xfrm>
          <a:prstGeom prst="line">
            <a:avLst/>
          </a:prstGeom>
          <a:ln>
            <a:solidFill>
              <a:schemeClr val="bg1"/>
            </a:solidFill>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05643394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WebBrowser"/>
          <p:cNvGrpSpPr/>
          <p:nvPr>
            <p:custDataLst>
              <p:custData r:id="rId1"/>
            </p:custDataLst>
          </p:nvPr>
        </p:nvGrpSpPr>
        <p:grpSpPr>
          <a:xfrm>
            <a:off x="1927155" y="197223"/>
            <a:ext cx="3940989" cy="6660777"/>
            <a:chOff x="0" y="0"/>
            <a:chExt cx="9144000" cy="6858000"/>
          </a:xfrm>
        </p:grpSpPr>
        <p:sp>
          <p:nvSpPr>
            <p:cNvPr id="32" name="Background"/>
            <p:cNvSpPr/>
            <p:nvPr/>
          </p:nvSpPr>
          <p:spPr>
            <a:xfrm>
              <a:off x="0" y="0"/>
              <a:ext cx="9144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33" name="WindowTitle"/>
            <p:cNvSpPr txBox="1"/>
            <p:nvPr/>
          </p:nvSpPr>
          <p:spPr>
            <a:xfrm>
              <a:off x="22515" y="20162"/>
              <a:ext cx="1149129" cy="235193"/>
            </a:xfrm>
            <a:prstGeom prst="rect">
              <a:avLst/>
            </a:prstGeom>
            <a:noFill/>
          </p:spPr>
          <p:txBody>
            <a:bodyPr wrap="none" lIns="91440" tIns="18288" rIns="91440" bIns="27432" rtlCol="0" anchor="ctr" anchorCtr="0">
              <a:spAutoFit/>
            </a:bodyPr>
            <a:lstStyle/>
            <a:p>
              <a:r>
                <a:rPr lang="en-US" sz="1200" dirty="0" smtClean="0">
                  <a:solidFill>
                    <a:prstClr val="white"/>
                  </a:solidFill>
                  <a:latin typeface="Segoe UI" pitchFamily="34" charset="0"/>
                  <a:ea typeface="Segoe UI" pitchFamily="34" charset="0"/>
                  <a:cs typeface="Segoe UI" pitchFamily="34" charset="0"/>
                </a:rPr>
                <a:t>Clare Sports</a:t>
              </a:r>
            </a:p>
          </p:txBody>
        </p:sp>
        <p:grpSp>
          <p:nvGrpSpPr>
            <p:cNvPr id="34" name="Group 33"/>
            <p:cNvGrpSpPr/>
            <p:nvPr/>
          </p:nvGrpSpPr>
          <p:grpSpPr>
            <a:xfrm>
              <a:off x="81598" y="286385"/>
              <a:ext cx="320040" cy="316520"/>
              <a:chOff x="72073" y="221749"/>
              <a:chExt cx="320040" cy="316520"/>
            </a:xfrm>
          </p:grpSpPr>
          <p:sp>
            <p:nvSpPr>
              <p:cNvPr id="58" name="Oval 57"/>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59" name="Left Arrow 58"/>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35" name="Group 34"/>
            <p:cNvGrpSpPr/>
            <p:nvPr/>
          </p:nvGrpSpPr>
          <p:grpSpPr>
            <a:xfrm>
              <a:off x="453671" y="286384"/>
              <a:ext cx="320040" cy="316520"/>
              <a:chOff x="444146" y="221748"/>
              <a:chExt cx="320040" cy="316520"/>
            </a:xfrm>
          </p:grpSpPr>
          <p:sp>
            <p:nvSpPr>
              <p:cNvPr id="56" name="Oval 55"/>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57" name="Right Arrow 56"/>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36" name="Minimize - Maximize - Close"/>
            <p:cNvGrpSpPr/>
            <p:nvPr/>
          </p:nvGrpSpPr>
          <p:grpSpPr>
            <a:xfrm>
              <a:off x="8632311" y="92599"/>
              <a:ext cx="384527" cy="78032"/>
              <a:chOff x="9347642" y="131588"/>
              <a:chExt cx="384527" cy="78032"/>
            </a:xfrm>
          </p:grpSpPr>
          <p:cxnSp>
            <p:nvCxnSpPr>
              <p:cNvPr id="51" name="Line"/>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52" name="Line"/>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53" name="Line"/>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54" name="Line"/>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55" name="Line"/>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37" name="WebPageBody"/>
            <p:cNvSpPr/>
            <p:nvPr/>
          </p:nvSpPr>
          <p:spPr>
            <a:xfrm>
              <a:off x="76200" y="685159"/>
              <a:ext cx="89916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a:solidFill>
                  <a:prstClr val="white"/>
                </a:solidFill>
                <a:latin typeface="Segoe UI"/>
              </a:endParaRPr>
            </a:p>
          </p:txBody>
        </p:sp>
        <p:grpSp>
          <p:nvGrpSpPr>
            <p:cNvPr id="38" name="Group 37"/>
            <p:cNvGrpSpPr/>
            <p:nvPr/>
          </p:nvGrpSpPr>
          <p:grpSpPr>
            <a:xfrm>
              <a:off x="8386335" y="360579"/>
              <a:ext cx="640645" cy="183940"/>
              <a:chOff x="8303527" y="360579"/>
              <a:chExt cx="640645" cy="183940"/>
            </a:xfrm>
          </p:grpSpPr>
          <p:pic>
            <p:nvPicPr>
              <p:cNvPr id="48" name="Picture 2" descr="C:\Users\t-dantay\Documents\Placeholders\hom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2" descr="C:\Users\t-dantay\Documents\Placeholders\setting.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2" descr="C:\Users\t-dantay\Documents\Placeholders\star.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9" name="Group 38"/>
            <p:cNvGrpSpPr/>
            <p:nvPr/>
          </p:nvGrpSpPr>
          <p:grpSpPr>
            <a:xfrm>
              <a:off x="923925" y="340846"/>
              <a:ext cx="7142930" cy="228600"/>
              <a:chOff x="923925" y="340846"/>
              <a:chExt cx="7142930" cy="228600"/>
            </a:xfrm>
          </p:grpSpPr>
          <p:sp>
            <p:nvSpPr>
              <p:cNvPr id="40" name="UrlBar"/>
              <p:cNvSpPr/>
              <p:nvPr/>
            </p:nvSpPr>
            <p:spPr>
              <a:xfrm>
                <a:off x="923925" y="340846"/>
                <a:ext cx="7142930"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smtClean="0">
                    <a:solidFill>
                      <a:prstClr val="black">
                        <a:lumMod val="75000"/>
                        <a:lumOff val="25000"/>
                      </a:prstClr>
                    </a:solidFill>
                    <a:latin typeface="Segoe UI"/>
                  </a:rPr>
                  <a:t>http://www.claresports.ie/index.html</a:t>
                </a:r>
                <a:endParaRPr lang="en-US" sz="1200" kern="0" dirty="0">
                  <a:solidFill>
                    <a:prstClr val="black">
                      <a:lumMod val="75000"/>
                      <a:lumOff val="25000"/>
                    </a:prstClr>
                  </a:solidFill>
                  <a:latin typeface="Segoe UI"/>
                </a:endParaRPr>
              </a:p>
            </p:txBody>
          </p:sp>
          <p:grpSp>
            <p:nvGrpSpPr>
              <p:cNvPr id="41" name="Group 40"/>
              <p:cNvGrpSpPr/>
              <p:nvPr/>
            </p:nvGrpSpPr>
            <p:grpSpPr>
              <a:xfrm>
                <a:off x="7260350" y="363706"/>
                <a:ext cx="744325" cy="182880"/>
                <a:chOff x="7260350" y="363706"/>
                <a:chExt cx="744325" cy="182880"/>
              </a:xfrm>
            </p:grpSpPr>
            <p:pic>
              <p:nvPicPr>
                <p:cNvPr id="42" name="Search" descr="C:\Users\t-dantay\Documents\Placeholders\search.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43" name="Refresh" descr="C:\Users\t-dantay\Documents\First24\arrowrepeat1.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44" name="Drop Down" descr="C:\Users\t-dantay\Documents\First24\arrowsimple1.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45" name="X"/>
                <p:cNvGrpSpPr/>
                <p:nvPr/>
              </p:nvGrpSpPr>
              <p:grpSpPr>
                <a:xfrm>
                  <a:off x="7913235" y="409426"/>
                  <a:ext cx="91440" cy="91440"/>
                  <a:chOff x="4687215" y="1739180"/>
                  <a:chExt cx="91440" cy="91440"/>
                </a:xfrm>
              </p:grpSpPr>
              <p:cxnSp>
                <p:nvCxnSpPr>
                  <p:cNvPr id="46" name="Straight Connector 45"/>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47" name="Straight Connector 46"/>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grpSp>
      <p:grpSp>
        <p:nvGrpSpPr>
          <p:cNvPr id="79" name="Group 78"/>
          <p:cNvGrpSpPr/>
          <p:nvPr/>
        </p:nvGrpSpPr>
        <p:grpSpPr>
          <a:xfrm>
            <a:off x="2157733" y="1974322"/>
            <a:ext cx="3489878" cy="2159610"/>
            <a:chOff x="157470" y="2616169"/>
            <a:chExt cx="1690666" cy="1657225"/>
          </a:xfrm>
        </p:grpSpPr>
        <p:sp>
          <p:nvSpPr>
            <p:cNvPr id="80" name="Rectangle 79"/>
            <p:cNvSpPr/>
            <p:nvPr/>
          </p:nvSpPr>
          <p:spPr>
            <a:xfrm>
              <a:off x="157470" y="2616169"/>
              <a:ext cx="1690666" cy="165722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dirty="0"/>
            </a:p>
          </p:txBody>
        </p:sp>
        <p:cxnSp>
          <p:nvCxnSpPr>
            <p:cNvPr id="81" name="Straight Connector 80"/>
            <p:cNvCxnSpPr/>
            <p:nvPr/>
          </p:nvCxnSpPr>
          <p:spPr>
            <a:xfrm>
              <a:off x="157470" y="2616170"/>
              <a:ext cx="1690666" cy="1657224"/>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flipH="1">
              <a:off x="157470" y="2616170"/>
              <a:ext cx="1690666" cy="165722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83" name="TextBox 82"/>
          <p:cNvSpPr txBox="1"/>
          <p:nvPr/>
        </p:nvSpPr>
        <p:spPr>
          <a:xfrm>
            <a:off x="2149147" y="3502749"/>
            <a:ext cx="2772308" cy="646331"/>
          </a:xfrm>
          <a:prstGeom prst="rect">
            <a:avLst/>
          </a:prstGeom>
          <a:noFill/>
        </p:spPr>
        <p:txBody>
          <a:bodyPr wrap="square" rtlCol="0">
            <a:spAutoFit/>
          </a:bodyPr>
          <a:lstStyle/>
          <a:p>
            <a:r>
              <a:rPr lang="en-IE" dirty="0" smtClean="0"/>
              <a:t>Subhead</a:t>
            </a:r>
          </a:p>
          <a:p>
            <a:r>
              <a:rPr lang="en-IE" dirty="0" smtClean="0"/>
              <a:t>Article title</a:t>
            </a:r>
            <a:endParaRPr lang="en-IE" dirty="0"/>
          </a:p>
        </p:txBody>
      </p:sp>
      <p:sp>
        <p:nvSpPr>
          <p:cNvPr id="92" name="Rectangle 91"/>
          <p:cNvSpPr/>
          <p:nvPr/>
        </p:nvSpPr>
        <p:spPr>
          <a:xfrm>
            <a:off x="1959997" y="865189"/>
            <a:ext cx="1027827" cy="41910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E" dirty="0" smtClean="0">
                <a:solidFill>
                  <a:schemeClr val="bg1"/>
                </a:solidFill>
              </a:rPr>
              <a:t> Logo</a:t>
            </a:r>
            <a:endParaRPr lang="en-IE" dirty="0">
              <a:solidFill>
                <a:schemeClr val="bg1"/>
              </a:solidFill>
            </a:endParaRPr>
          </a:p>
        </p:txBody>
      </p:sp>
      <p:sp>
        <p:nvSpPr>
          <p:cNvPr id="95" name="Rectangle 94"/>
          <p:cNvSpPr/>
          <p:nvPr/>
        </p:nvSpPr>
        <p:spPr>
          <a:xfrm>
            <a:off x="1968583" y="1625306"/>
            <a:ext cx="3866720" cy="291526"/>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E" sz="1200" dirty="0" smtClean="0">
                <a:solidFill>
                  <a:schemeClr val="bg1"/>
                </a:solidFill>
              </a:rPr>
              <a:t>                                                                     Login</a:t>
            </a:r>
            <a:endParaRPr lang="en-IE" sz="1200" dirty="0">
              <a:solidFill>
                <a:schemeClr val="bg1"/>
              </a:solidFill>
            </a:endParaRPr>
          </a:p>
        </p:txBody>
      </p:sp>
      <p:pic>
        <p:nvPicPr>
          <p:cNvPr id="2" name="Picture 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805804" y="1614691"/>
            <a:ext cx="288040" cy="264997"/>
          </a:xfrm>
          <a:prstGeom prst="rect">
            <a:avLst/>
          </a:prstGeom>
        </p:spPr>
      </p:pic>
      <p:pic>
        <p:nvPicPr>
          <p:cNvPr id="3" name="Picture 2"/>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237852" y="1619343"/>
            <a:ext cx="238993" cy="266203"/>
          </a:xfrm>
          <a:prstGeom prst="rect">
            <a:avLst/>
          </a:prstGeom>
        </p:spPr>
      </p:pic>
      <p:pic>
        <p:nvPicPr>
          <p:cNvPr id="4" name="Picture 3"/>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669900" y="1619176"/>
            <a:ext cx="288033" cy="270688"/>
          </a:xfrm>
          <a:prstGeom prst="rect">
            <a:avLst/>
          </a:prstGeom>
        </p:spPr>
      </p:pic>
      <p:pic>
        <p:nvPicPr>
          <p:cNvPr id="5" name="Picture 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092028" y="1625306"/>
            <a:ext cx="297952" cy="254382"/>
          </a:xfrm>
          <a:prstGeom prst="rect">
            <a:avLst/>
          </a:prstGeom>
        </p:spPr>
      </p:pic>
      <p:pic>
        <p:nvPicPr>
          <p:cNvPr id="6" name="Picture 5"/>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4508337" y="1614691"/>
            <a:ext cx="241683" cy="264997"/>
          </a:xfrm>
          <a:prstGeom prst="rect">
            <a:avLst/>
          </a:prstGeom>
        </p:spPr>
      </p:pic>
      <p:grpSp>
        <p:nvGrpSpPr>
          <p:cNvPr id="87" name="Group 86"/>
          <p:cNvGrpSpPr/>
          <p:nvPr/>
        </p:nvGrpSpPr>
        <p:grpSpPr>
          <a:xfrm>
            <a:off x="2187658" y="4435605"/>
            <a:ext cx="3489878" cy="2233755"/>
            <a:chOff x="157470" y="2616169"/>
            <a:chExt cx="1690666" cy="1657225"/>
          </a:xfrm>
        </p:grpSpPr>
        <p:sp>
          <p:nvSpPr>
            <p:cNvPr id="88" name="Rectangle 87"/>
            <p:cNvSpPr/>
            <p:nvPr/>
          </p:nvSpPr>
          <p:spPr>
            <a:xfrm>
              <a:off x="157470" y="2616169"/>
              <a:ext cx="1690666" cy="165722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dirty="0"/>
            </a:p>
          </p:txBody>
        </p:sp>
        <p:cxnSp>
          <p:nvCxnSpPr>
            <p:cNvPr id="89" name="Straight Connector 88"/>
            <p:cNvCxnSpPr/>
            <p:nvPr/>
          </p:nvCxnSpPr>
          <p:spPr>
            <a:xfrm>
              <a:off x="157470" y="2616170"/>
              <a:ext cx="1690666" cy="1657224"/>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flipH="1">
              <a:off x="157470" y="2616170"/>
              <a:ext cx="1690666" cy="165722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97" name="TextBox 96"/>
          <p:cNvSpPr txBox="1"/>
          <p:nvPr/>
        </p:nvSpPr>
        <p:spPr>
          <a:xfrm>
            <a:off x="2179072" y="5951021"/>
            <a:ext cx="2772308" cy="646331"/>
          </a:xfrm>
          <a:prstGeom prst="rect">
            <a:avLst/>
          </a:prstGeom>
          <a:noFill/>
        </p:spPr>
        <p:txBody>
          <a:bodyPr wrap="square" rtlCol="0">
            <a:spAutoFit/>
          </a:bodyPr>
          <a:lstStyle/>
          <a:p>
            <a:r>
              <a:rPr lang="en-IE" dirty="0" smtClean="0"/>
              <a:t>Subhead</a:t>
            </a:r>
          </a:p>
          <a:p>
            <a:r>
              <a:rPr lang="en-IE" dirty="0" smtClean="0"/>
              <a:t>Article title</a:t>
            </a:r>
            <a:endParaRPr lang="en-IE" dirty="0"/>
          </a:p>
        </p:txBody>
      </p:sp>
      <p:sp>
        <p:nvSpPr>
          <p:cNvPr id="9" name="Rectangle 8"/>
          <p:cNvSpPr/>
          <p:nvPr/>
        </p:nvSpPr>
        <p:spPr>
          <a:xfrm>
            <a:off x="1959997" y="1284298"/>
            <a:ext cx="3875307" cy="3410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pic>
        <p:nvPicPr>
          <p:cNvPr id="98" name="Search" descr="C:\Users\t-dantay\Documents\Placeholders\search.png"/>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flipH="1">
            <a:off x="5488172" y="1364187"/>
            <a:ext cx="198848" cy="176718"/>
          </a:xfrm>
          <a:prstGeom prst="rect">
            <a:avLst/>
          </a:prstGeom>
          <a:noFill/>
          <a:extLst>
            <a:ext uri="{909E8E84-426E-40DD-AFC4-6F175D3DCCD1}">
              <a14:hiddenFill xmlns:a14="http://schemas.microsoft.com/office/drawing/2010/main">
                <a:solidFill>
                  <a:srgbClr val="FFFFFF"/>
                </a:solidFill>
              </a14:hiddenFill>
            </a:ext>
          </a:extLst>
        </p:spPr>
      </p:pic>
      <p:sp>
        <p:nvSpPr>
          <p:cNvPr id="60" name="Rectangle 59"/>
          <p:cNvSpPr/>
          <p:nvPr/>
        </p:nvSpPr>
        <p:spPr>
          <a:xfrm>
            <a:off x="1959996" y="1634620"/>
            <a:ext cx="3875307" cy="45332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61" name="Rectangle 60"/>
          <p:cNvSpPr/>
          <p:nvPr/>
        </p:nvSpPr>
        <p:spPr>
          <a:xfrm>
            <a:off x="1957991" y="1621391"/>
            <a:ext cx="3824844" cy="400752"/>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E" dirty="0" smtClean="0">
                <a:solidFill>
                  <a:schemeClr val="bg1"/>
                </a:solidFill>
              </a:rPr>
              <a:t> Search</a:t>
            </a:r>
            <a:endParaRPr lang="en-IE" dirty="0">
              <a:solidFill>
                <a:schemeClr val="bg1"/>
              </a:solidFill>
            </a:endParaRPr>
          </a:p>
        </p:txBody>
      </p:sp>
      <p:sp>
        <p:nvSpPr>
          <p:cNvPr id="7" name="Rectangle 6"/>
          <p:cNvSpPr/>
          <p:nvPr/>
        </p:nvSpPr>
        <p:spPr>
          <a:xfrm>
            <a:off x="2876001" y="1672649"/>
            <a:ext cx="2416079" cy="3161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pic>
        <p:nvPicPr>
          <p:cNvPr id="78" name="Search" descr="C:\Users\t-dantay\Documents\Placeholders\search.png"/>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flipH="1">
            <a:off x="5357662" y="1666973"/>
            <a:ext cx="366465" cy="321867"/>
          </a:xfrm>
          <a:prstGeom prst="rect">
            <a:avLst/>
          </a:prstGeom>
          <a:solidFill>
            <a:srgbClr val="C00000"/>
          </a:solidFill>
          <a:extLst/>
        </p:spPr>
      </p:pic>
      <p:cxnSp>
        <p:nvCxnSpPr>
          <p:cNvPr id="62" name="Straight Connector 61"/>
          <p:cNvCxnSpPr/>
          <p:nvPr/>
        </p:nvCxnSpPr>
        <p:spPr>
          <a:xfrm>
            <a:off x="2123728" y="1349082"/>
            <a:ext cx="432048" cy="0"/>
          </a:xfrm>
          <a:prstGeom prst="line">
            <a:avLst/>
          </a:prstGeom>
          <a:ln>
            <a:solidFill>
              <a:schemeClr val="bg1"/>
            </a:solidFill>
          </a:ln>
        </p:spPr>
        <p:style>
          <a:lnRef idx="2">
            <a:schemeClr val="dk1"/>
          </a:lnRef>
          <a:fillRef idx="0">
            <a:schemeClr val="dk1"/>
          </a:fillRef>
          <a:effectRef idx="1">
            <a:schemeClr val="dk1"/>
          </a:effectRef>
          <a:fontRef idx="minor">
            <a:schemeClr val="tx1"/>
          </a:fontRef>
        </p:style>
      </p:cxnSp>
      <p:cxnSp>
        <p:nvCxnSpPr>
          <p:cNvPr id="63" name="Straight Connector 62"/>
          <p:cNvCxnSpPr/>
          <p:nvPr/>
        </p:nvCxnSpPr>
        <p:spPr>
          <a:xfrm>
            <a:off x="2123728" y="1412776"/>
            <a:ext cx="432048" cy="0"/>
          </a:xfrm>
          <a:prstGeom prst="line">
            <a:avLst/>
          </a:prstGeom>
          <a:ln>
            <a:solidFill>
              <a:schemeClr val="bg1"/>
            </a:solidFill>
          </a:ln>
        </p:spPr>
        <p:style>
          <a:lnRef idx="2">
            <a:schemeClr val="dk1"/>
          </a:lnRef>
          <a:fillRef idx="0">
            <a:schemeClr val="dk1"/>
          </a:fillRef>
          <a:effectRef idx="1">
            <a:schemeClr val="dk1"/>
          </a:effectRef>
          <a:fontRef idx="minor">
            <a:schemeClr val="tx1"/>
          </a:fontRef>
        </p:style>
      </p:cxnSp>
      <p:cxnSp>
        <p:nvCxnSpPr>
          <p:cNvPr id="64" name="Straight Connector 63"/>
          <p:cNvCxnSpPr/>
          <p:nvPr/>
        </p:nvCxnSpPr>
        <p:spPr>
          <a:xfrm>
            <a:off x="2123728" y="1495486"/>
            <a:ext cx="432048" cy="0"/>
          </a:xfrm>
          <a:prstGeom prst="line">
            <a:avLst/>
          </a:prstGeom>
          <a:ln>
            <a:solidFill>
              <a:schemeClr val="bg1"/>
            </a:solidFill>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02629748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smtClean="0"/>
              <a:t>website</a:t>
            </a:r>
            <a:endParaRPr lang="en-IE" dirty="0"/>
          </a:p>
        </p:txBody>
      </p:sp>
    </p:spTree>
    <p:extLst>
      <p:ext uri="{BB962C8B-B14F-4D97-AF65-F5344CB8AC3E}">
        <p14:creationId xmlns:p14="http://schemas.microsoft.com/office/powerpoint/2010/main" val="273730499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0" name="WebBrowser"/>
          <p:cNvGrpSpPr/>
          <p:nvPr>
            <p:custDataLst>
              <p:custData r:id="rId1"/>
            </p:custDataLst>
          </p:nvPr>
        </p:nvGrpSpPr>
        <p:grpSpPr>
          <a:xfrm>
            <a:off x="-108520" y="4179"/>
            <a:ext cx="9252520" cy="6881206"/>
            <a:chOff x="0" y="0"/>
            <a:chExt cx="9144000" cy="6858000"/>
          </a:xfrm>
        </p:grpSpPr>
        <p:sp>
          <p:nvSpPr>
            <p:cNvPr id="61" name="Background"/>
            <p:cNvSpPr/>
            <p:nvPr/>
          </p:nvSpPr>
          <p:spPr>
            <a:xfrm>
              <a:off x="0" y="0"/>
              <a:ext cx="9144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62" name="WindowTitle"/>
            <p:cNvSpPr txBox="1"/>
            <p:nvPr/>
          </p:nvSpPr>
          <p:spPr>
            <a:xfrm>
              <a:off x="22515" y="20162"/>
              <a:ext cx="1149129" cy="235193"/>
            </a:xfrm>
            <a:prstGeom prst="rect">
              <a:avLst/>
            </a:prstGeom>
            <a:noFill/>
          </p:spPr>
          <p:txBody>
            <a:bodyPr wrap="none" lIns="91440" tIns="18288" rIns="91440" bIns="27432" rtlCol="0" anchor="ctr" anchorCtr="0">
              <a:spAutoFit/>
            </a:bodyPr>
            <a:lstStyle/>
            <a:p>
              <a:r>
                <a:rPr lang="en-US" sz="1200" dirty="0" smtClean="0">
                  <a:solidFill>
                    <a:prstClr val="white"/>
                  </a:solidFill>
                  <a:latin typeface="Segoe UI" pitchFamily="34" charset="0"/>
                  <a:ea typeface="Segoe UI" pitchFamily="34" charset="0"/>
                  <a:cs typeface="Segoe UI" pitchFamily="34" charset="0"/>
                </a:rPr>
                <a:t>Clare Sports</a:t>
              </a:r>
            </a:p>
          </p:txBody>
        </p:sp>
        <p:grpSp>
          <p:nvGrpSpPr>
            <p:cNvPr id="63" name="Group 62"/>
            <p:cNvGrpSpPr/>
            <p:nvPr/>
          </p:nvGrpSpPr>
          <p:grpSpPr>
            <a:xfrm>
              <a:off x="81598" y="286385"/>
              <a:ext cx="320040" cy="316520"/>
              <a:chOff x="72073" y="221749"/>
              <a:chExt cx="320040" cy="316520"/>
            </a:xfrm>
          </p:grpSpPr>
          <p:sp>
            <p:nvSpPr>
              <p:cNvPr id="102" name="Oval 101"/>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103" name="Left Arrow 102"/>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64" name="Group 63"/>
            <p:cNvGrpSpPr/>
            <p:nvPr/>
          </p:nvGrpSpPr>
          <p:grpSpPr>
            <a:xfrm>
              <a:off x="453671" y="286384"/>
              <a:ext cx="320040" cy="316520"/>
              <a:chOff x="444146" y="221748"/>
              <a:chExt cx="320040" cy="316520"/>
            </a:xfrm>
          </p:grpSpPr>
          <p:sp>
            <p:nvSpPr>
              <p:cNvPr id="100" name="Oval 99"/>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101" name="Right Arrow 100"/>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65" name="Minimize - Maximize - Close"/>
            <p:cNvGrpSpPr/>
            <p:nvPr/>
          </p:nvGrpSpPr>
          <p:grpSpPr>
            <a:xfrm>
              <a:off x="8632311" y="92599"/>
              <a:ext cx="384527" cy="78032"/>
              <a:chOff x="9347642" y="131588"/>
              <a:chExt cx="384527" cy="78032"/>
            </a:xfrm>
          </p:grpSpPr>
          <p:cxnSp>
            <p:nvCxnSpPr>
              <p:cNvPr id="91" name="Line"/>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94" name="Line"/>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96" name="Line"/>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98" name="Line"/>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99" name="Line"/>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66" name="WebPageBody"/>
            <p:cNvSpPr/>
            <p:nvPr/>
          </p:nvSpPr>
          <p:spPr>
            <a:xfrm>
              <a:off x="76200" y="685159"/>
              <a:ext cx="89916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a:solidFill>
                  <a:prstClr val="white"/>
                </a:solidFill>
                <a:latin typeface="Segoe UI"/>
              </a:endParaRPr>
            </a:p>
          </p:txBody>
        </p:sp>
        <p:grpSp>
          <p:nvGrpSpPr>
            <p:cNvPr id="67" name="Group 66"/>
            <p:cNvGrpSpPr/>
            <p:nvPr/>
          </p:nvGrpSpPr>
          <p:grpSpPr>
            <a:xfrm>
              <a:off x="8386335" y="360579"/>
              <a:ext cx="640645" cy="183940"/>
              <a:chOff x="8303527" y="360579"/>
              <a:chExt cx="640645" cy="183940"/>
            </a:xfrm>
          </p:grpSpPr>
          <p:pic>
            <p:nvPicPr>
              <p:cNvPr id="85" name="Picture 2" descr="C:\Users\t-dantay\Documents\Placeholders\home.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86" name="Picture 2" descr="C:\Users\t-dantay\Documents\Placeholders\setting.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90" name="Picture 2" descr="C:\Users\t-dantay\Documents\Placeholders\star.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9" name="Group 68"/>
            <p:cNvGrpSpPr/>
            <p:nvPr/>
          </p:nvGrpSpPr>
          <p:grpSpPr>
            <a:xfrm>
              <a:off x="923925" y="340846"/>
              <a:ext cx="7142930" cy="228600"/>
              <a:chOff x="923925" y="340846"/>
              <a:chExt cx="7142930" cy="228600"/>
            </a:xfrm>
          </p:grpSpPr>
          <p:sp>
            <p:nvSpPr>
              <p:cNvPr id="70" name="UrlBar"/>
              <p:cNvSpPr/>
              <p:nvPr/>
            </p:nvSpPr>
            <p:spPr>
              <a:xfrm>
                <a:off x="923925" y="340846"/>
                <a:ext cx="7142930"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smtClean="0">
                    <a:solidFill>
                      <a:prstClr val="black">
                        <a:lumMod val="75000"/>
                        <a:lumOff val="25000"/>
                      </a:prstClr>
                    </a:solidFill>
                    <a:latin typeface="Segoe UI"/>
                  </a:rPr>
                  <a:t>http://www.claresports.ie/index.html</a:t>
                </a:r>
                <a:endParaRPr lang="en-US" sz="1200" kern="0" dirty="0">
                  <a:solidFill>
                    <a:prstClr val="black">
                      <a:lumMod val="75000"/>
                      <a:lumOff val="25000"/>
                    </a:prstClr>
                  </a:solidFill>
                  <a:latin typeface="Segoe UI"/>
                </a:endParaRPr>
              </a:p>
            </p:txBody>
          </p:sp>
          <p:grpSp>
            <p:nvGrpSpPr>
              <p:cNvPr id="71" name="Group 70"/>
              <p:cNvGrpSpPr/>
              <p:nvPr/>
            </p:nvGrpSpPr>
            <p:grpSpPr>
              <a:xfrm>
                <a:off x="7260350" y="363706"/>
                <a:ext cx="744325" cy="182880"/>
                <a:chOff x="7260350" y="363706"/>
                <a:chExt cx="744325" cy="182880"/>
              </a:xfrm>
            </p:grpSpPr>
            <p:pic>
              <p:nvPicPr>
                <p:cNvPr id="72" name="Search" descr="C:\Users\t-dantay\Documents\Placeholders\search.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73" name="Refresh" descr="C:\Users\t-dantay\Documents\First24\arrowrepeat1.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74" name="Drop Down" descr="C:\Users\t-dantay\Documents\First24\arrowsimple1.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77" name="X"/>
                <p:cNvGrpSpPr/>
                <p:nvPr/>
              </p:nvGrpSpPr>
              <p:grpSpPr>
                <a:xfrm>
                  <a:off x="7913235" y="409426"/>
                  <a:ext cx="91440" cy="91440"/>
                  <a:chOff x="4687215" y="1739180"/>
                  <a:chExt cx="91440" cy="91440"/>
                </a:xfrm>
              </p:grpSpPr>
              <p:cxnSp>
                <p:nvCxnSpPr>
                  <p:cNvPr id="78" name="Straight Connector 77"/>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84" name="Straight Connector 83"/>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grpSp>
      <p:grpSp>
        <p:nvGrpSpPr>
          <p:cNvPr id="104" name="Group 103"/>
          <p:cNvGrpSpPr/>
          <p:nvPr/>
        </p:nvGrpSpPr>
        <p:grpSpPr>
          <a:xfrm>
            <a:off x="107504" y="1757735"/>
            <a:ext cx="1690666" cy="1657224"/>
            <a:chOff x="157470" y="2616170"/>
            <a:chExt cx="1690666" cy="1657224"/>
          </a:xfrm>
        </p:grpSpPr>
        <p:sp>
          <p:nvSpPr>
            <p:cNvPr id="105" name="Rectangle 104"/>
            <p:cNvSpPr/>
            <p:nvPr/>
          </p:nvSpPr>
          <p:spPr>
            <a:xfrm>
              <a:off x="157470" y="2616170"/>
              <a:ext cx="1690666" cy="165722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cxnSp>
          <p:nvCxnSpPr>
            <p:cNvPr id="106" name="Straight Connector 105"/>
            <p:cNvCxnSpPr/>
            <p:nvPr/>
          </p:nvCxnSpPr>
          <p:spPr>
            <a:xfrm>
              <a:off x="157470" y="2616170"/>
              <a:ext cx="1690666" cy="1657224"/>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p:nvPr/>
          </p:nvCxnSpPr>
          <p:spPr>
            <a:xfrm flipH="1">
              <a:off x="157470" y="2616170"/>
              <a:ext cx="1690666" cy="165722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20" name="Group 119"/>
          <p:cNvGrpSpPr/>
          <p:nvPr/>
        </p:nvGrpSpPr>
        <p:grpSpPr>
          <a:xfrm>
            <a:off x="1907703" y="1758773"/>
            <a:ext cx="5093391" cy="3313410"/>
            <a:chOff x="157470" y="2616169"/>
            <a:chExt cx="1690666" cy="1657225"/>
          </a:xfrm>
        </p:grpSpPr>
        <p:sp>
          <p:nvSpPr>
            <p:cNvPr id="121" name="Rectangle 120"/>
            <p:cNvSpPr/>
            <p:nvPr/>
          </p:nvSpPr>
          <p:spPr>
            <a:xfrm>
              <a:off x="157470" y="2616169"/>
              <a:ext cx="1690666" cy="165722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dirty="0"/>
            </a:p>
          </p:txBody>
        </p:sp>
        <p:cxnSp>
          <p:nvCxnSpPr>
            <p:cNvPr id="122" name="Straight Connector 121"/>
            <p:cNvCxnSpPr/>
            <p:nvPr/>
          </p:nvCxnSpPr>
          <p:spPr>
            <a:xfrm>
              <a:off x="157470" y="2616170"/>
              <a:ext cx="1690666" cy="1657224"/>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p:nvCxnSpPr>
          <p:spPr>
            <a:xfrm flipH="1">
              <a:off x="157470" y="2616170"/>
              <a:ext cx="1690666" cy="165722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124" name="TextBox 123"/>
          <p:cNvSpPr txBox="1"/>
          <p:nvPr/>
        </p:nvSpPr>
        <p:spPr>
          <a:xfrm>
            <a:off x="2087724" y="4437112"/>
            <a:ext cx="2772308" cy="646331"/>
          </a:xfrm>
          <a:prstGeom prst="rect">
            <a:avLst/>
          </a:prstGeom>
          <a:noFill/>
        </p:spPr>
        <p:txBody>
          <a:bodyPr wrap="square" rtlCol="0">
            <a:spAutoFit/>
          </a:bodyPr>
          <a:lstStyle/>
          <a:p>
            <a:r>
              <a:rPr lang="en-IE" dirty="0" smtClean="0"/>
              <a:t>Subhead</a:t>
            </a:r>
          </a:p>
          <a:p>
            <a:r>
              <a:rPr lang="en-IE" dirty="0" smtClean="0"/>
              <a:t>Article title</a:t>
            </a:r>
            <a:endParaRPr lang="en-IE" dirty="0"/>
          </a:p>
        </p:txBody>
      </p:sp>
      <p:sp>
        <p:nvSpPr>
          <p:cNvPr id="129" name="Rectangle 128"/>
          <p:cNvSpPr/>
          <p:nvPr/>
        </p:nvSpPr>
        <p:spPr>
          <a:xfrm>
            <a:off x="-36512" y="691656"/>
            <a:ext cx="1800199" cy="577104"/>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E" dirty="0" smtClean="0">
                <a:solidFill>
                  <a:schemeClr val="bg1"/>
                </a:solidFill>
              </a:rPr>
              <a:t>     Logo</a:t>
            </a:r>
            <a:endParaRPr lang="en-IE" dirty="0">
              <a:solidFill>
                <a:schemeClr val="bg1"/>
              </a:solidFill>
            </a:endParaRPr>
          </a:p>
        </p:txBody>
      </p:sp>
      <p:sp>
        <p:nvSpPr>
          <p:cNvPr id="130" name="Rectangle 129"/>
          <p:cNvSpPr/>
          <p:nvPr/>
        </p:nvSpPr>
        <p:spPr>
          <a:xfrm>
            <a:off x="1763687" y="691656"/>
            <a:ext cx="7303207" cy="57710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E" dirty="0" smtClean="0">
                <a:solidFill>
                  <a:schemeClr val="bg1"/>
                </a:solidFill>
              </a:rPr>
              <a:t>    Home	   GAA     Rugby    Soccer</a:t>
            </a:r>
            <a:r>
              <a:rPr lang="en-IE" dirty="0">
                <a:solidFill>
                  <a:schemeClr val="bg1"/>
                </a:solidFill>
              </a:rPr>
              <a:t> </a:t>
            </a:r>
            <a:r>
              <a:rPr lang="en-IE" dirty="0" smtClean="0">
                <a:solidFill>
                  <a:schemeClr val="bg1"/>
                </a:solidFill>
              </a:rPr>
              <a:t>    Contact </a:t>
            </a:r>
            <a:endParaRPr lang="en-IE" dirty="0">
              <a:solidFill>
                <a:schemeClr val="bg1"/>
              </a:solidFill>
            </a:endParaRPr>
          </a:p>
        </p:txBody>
      </p:sp>
      <p:sp>
        <p:nvSpPr>
          <p:cNvPr id="131" name="Rectangle 130"/>
          <p:cNvSpPr/>
          <p:nvPr/>
        </p:nvSpPr>
        <p:spPr>
          <a:xfrm>
            <a:off x="-36513" y="1239034"/>
            <a:ext cx="9103407" cy="288552"/>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E" sz="1400" dirty="0" smtClean="0">
                <a:solidFill>
                  <a:schemeClr val="bg1"/>
                </a:solidFill>
              </a:rPr>
              <a:t>Breaking: Clare U-21s 0-16 Antrim 0-12 – Half-time </a:t>
            </a:r>
            <a:r>
              <a:rPr lang="en-IE" sz="1400" dirty="0" err="1" smtClean="0">
                <a:solidFill>
                  <a:schemeClr val="bg1"/>
                </a:solidFill>
              </a:rPr>
              <a:t>scoreline</a:t>
            </a:r>
            <a:r>
              <a:rPr lang="en-IE" sz="1400" dirty="0" smtClean="0">
                <a:solidFill>
                  <a:schemeClr val="bg1"/>
                </a:solidFill>
              </a:rPr>
              <a:t>                                                                  </a:t>
            </a:r>
            <a:r>
              <a:rPr lang="en-IE" sz="1200" dirty="0" smtClean="0">
                <a:solidFill>
                  <a:schemeClr val="bg1"/>
                </a:solidFill>
              </a:rPr>
              <a:t>Login</a:t>
            </a:r>
            <a:endParaRPr lang="en-IE" sz="1200" dirty="0">
              <a:solidFill>
                <a:schemeClr val="bg1"/>
              </a:solidFill>
            </a:endParaRPr>
          </a:p>
        </p:txBody>
      </p:sp>
      <p:sp>
        <p:nvSpPr>
          <p:cNvPr id="132" name="Rectangle 131"/>
          <p:cNvSpPr/>
          <p:nvPr/>
        </p:nvSpPr>
        <p:spPr>
          <a:xfrm>
            <a:off x="179512" y="5301208"/>
            <a:ext cx="5524485" cy="72008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E" sz="3200" dirty="0" smtClean="0"/>
              <a:t>Advert</a:t>
            </a:r>
            <a:endParaRPr lang="en-IE" sz="3200" dirty="0"/>
          </a:p>
        </p:txBody>
      </p:sp>
      <p:sp>
        <p:nvSpPr>
          <p:cNvPr id="145" name="Rectangle 144"/>
          <p:cNvSpPr/>
          <p:nvPr/>
        </p:nvSpPr>
        <p:spPr>
          <a:xfrm>
            <a:off x="5868143" y="5301208"/>
            <a:ext cx="2972397" cy="1442293"/>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146" name="TextBox 145"/>
          <p:cNvSpPr txBox="1"/>
          <p:nvPr/>
        </p:nvSpPr>
        <p:spPr>
          <a:xfrm>
            <a:off x="6012160" y="5435932"/>
            <a:ext cx="2660340" cy="369332"/>
          </a:xfrm>
          <a:prstGeom prst="rect">
            <a:avLst/>
          </a:prstGeom>
          <a:solidFill>
            <a:srgbClr val="002060"/>
          </a:solidFill>
        </p:spPr>
        <p:txBody>
          <a:bodyPr wrap="square" rtlCol="0">
            <a:spAutoFit/>
          </a:bodyPr>
          <a:lstStyle/>
          <a:p>
            <a:pPr algn="ctr"/>
            <a:r>
              <a:rPr lang="en-IE" dirty="0" smtClean="0">
                <a:solidFill>
                  <a:schemeClr val="bg1"/>
                </a:solidFill>
              </a:rPr>
              <a:t>Latest News</a:t>
            </a:r>
            <a:endParaRPr lang="en-IE" dirty="0">
              <a:solidFill>
                <a:schemeClr val="bg1"/>
              </a:solidFill>
            </a:endParaRPr>
          </a:p>
        </p:txBody>
      </p:sp>
      <p:sp>
        <p:nvSpPr>
          <p:cNvPr id="147" name="Rectangle 146"/>
          <p:cNvSpPr/>
          <p:nvPr/>
        </p:nvSpPr>
        <p:spPr>
          <a:xfrm>
            <a:off x="6914611" y="865918"/>
            <a:ext cx="1905861" cy="2588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pic>
        <p:nvPicPr>
          <p:cNvPr id="148" name="Search" descr="C:\Users\t-dantay\Documents\Placeholders\search.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flipH="1">
            <a:off x="8555934" y="916087"/>
            <a:ext cx="198848" cy="176718"/>
          </a:xfrm>
          <a:prstGeom prst="rect">
            <a:avLst/>
          </a:prstGeom>
          <a:noFill/>
          <a:extLst>
            <a:ext uri="{909E8E84-426E-40DD-AFC4-6F175D3DCCD1}">
              <a14:hiddenFill xmlns:a14="http://schemas.microsoft.com/office/drawing/2010/main">
                <a:solidFill>
                  <a:srgbClr val="FFFFFF"/>
                </a:solidFill>
              </a14:hiddenFill>
            </a:ext>
          </a:extLst>
        </p:spPr>
      </p:pic>
      <p:sp>
        <p:nvSpPr>
          <p:cNvPr id="153" name="TextBox 152"/>
          <p:cNvSpPr txBox="1"/>
          <p:nvPr/>
        </p:nvSpPr>
        <p:spPr>
          <a:xfrm>
            <a:off x="7085183" y="6021286"/>
            <a:ext cx="1587317" cy="215444"/>
          </a:xfrm>
          <a:prstGeom prst="rect">
            <a:avLst/>
          </a:prstGeom>
          <a:noFill/>
        </p:spPr>
        <p:txBody>
          <a:bodyPr wrap="square" rtlCol="0">
            <a:spAutoFit/>
          </a:bodyPr>
          <a:lstStyle/>
          <a:p>
            <a:r>
              <a:rPr lang="en-IE" sz="800" dirty="0" smtClean="0"/>
              <a:t>By </a:t>
            </a:r>
            <a:r>
              <a:rPr lang="en-IE" sz="800" dirty="0" smtClean="0">
                <a:solidFill>
                  <a:srgbClr val="C00000"/>
                </a:solidFill>
              </a:rPr>
              <a:t>Tracey Walsh  </a:t>
            </a:r>
            <a:r>
              <a:rPr lang="en-IE" sz="500" dirty="0" smtClean="0"/>
              <a:t>February 13, 2019</a:t>
            </a:r>
          </a:p>
        </p:txBody>
      </p:sp>
      <p:sp>
        <p:nvSpPr>
          <p:cNvPr id="154" name="TextBox 153"/>
          <p:cNvSpPr txBox="1"/>
          <p:nvPr/>
        </p:nvSpPr>
        <p:spPr>
          <a:xfrm>
            <a:off x="7092280" y="6321348"/>
            <a:ext cx="2772308" cy="369332"/>
          </a:xfrm>
          <a:prstGeom prst="rect">
            <a:avLst/>
          </a:prstGeom>
          <a:noFill/>
        </p:spPr>
        <p:txBody>
          <a:bodyPr wrap="square" rtlCol="0">
            <a:spAutoFit/>
          </a:bodyPr>
          <a:lstStyle/>
          <a:p>
            <a:r>
              <a:rPr lang="en-IE" dirty="0" smtClean="0"/>
              <a:t>Ladies are a go</a:t>
            </a:r>
            <a:endParaRPr lang="en-IE" dirty="0"/>
          </a:p>
        </p:txBody>
      </p:sp>
      <p:pic>
        <p:nvPicPr>
          <p:cNvPr id="155" name="Picture 154"/>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940152" y="1252414"/>
            <a:ext cx="288040" cy="264997"/>
          </a:xfrm>
          <a:prstGeom prst="rect">
            <a:avLst/>
          </a:prstGeom>
        </p:spPr>
      </p:pic>
      <p:pic>
        <p:nvPicPr>
          <p:cNvPr id="156" name="Picture 155"/>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372200" y="1257066"/>
            <a:ext cx="238993" cy="266203"/>
          </a:xfrm>
          <a:prstGeom prst="rect">
            <a:avLst/>
          </a:prstGeom>
        </p:spPr>
      </p:pic>
      <p:pic>
        <p:nvPicPr>
          <p:cNvPr id="157" name="Picture 156"/>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804248" y="1256899"/>
            <a:ext cx="288033" cy="270688"/>
          </a:xfrm>
          <a:prstGeom prst="rect">
            <a:avLst/>
          </a:prstGeom>
        </p:spPr>
      </p:pic>
      <p:pic>
        <p:nvPicPr>
          <p:cNvPr id="158" name="Picture 157"/>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7226376" y="1263029"/>
            <a:ext cx="297952" cy="254382"/>
          </a:xfrm>
          <a:prstGeom prst="rect">
            <a:avLst/>
          </a:prstGeom>
        </p:spPr>
      </p:pic>
      <p:pic>
        <p:nvPicPr>
          <p:cNvPr id="7" name="Picture 6"/>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03190" y="1729191"/>
            <a:ext cx="1753872" cy="1708002"/>
          </a:xfrm>
          <a:prstGeom prst="rect">
            <a:avLst/>
          </a:prstGeom>
        </p:spPr>
      </p:pic>
      <p:pic>
        <p:nvPicPr>
          <p:cNvPr id="159" name="Picture 158"/>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7642685" y="1252414"/>
            <a:ext cx="241683" cy="264997"/>
          </a:xfrm>
          <a:prstGeom prst="rect">
            <a:avLst/>
          </a:prstGeom>
        </p:spPr>
      </p:pic>
      <p:sp>
        <p:nvSpPr>
          <p:cNvPr id="125" name="TextBox 124"/>
          <p:cNvSpPr txBox="1"/>
          <p:nvPr/>
        </p:nvSpPr>
        <p:spPr>
          <a:xfrm>
            <a:off x="166577" y="2852936"/>
            <a:ext cx="659794" cy="253916"/>
          </a:xfrm>
          <a:prstGeom prst="rect">
            <a:avLst/>
          </a:prstGeom>
          <a:solidFill>
            <a:srgbClr val="C00000"/>
          </a:solidFill>
        </p:spPr>
        <p:txBody>
          <a:bodyPr wrap="square" rtlCol="0">
            <a:spAutoFit/>
          </a:bodyPr>
          <a:lstStyle/>
          <a:p>
            <a:r>
              <a:rPr lang="en-IE" sz="1050" dirty="0" smtClean="0">
                <a:solidFill>
                  <a:schemeClr val="bg1"/>
                </a:solidFill>
              </a:rPr>
              <a:t>Hurling</a:t>
            </a:r>
          </a:p>
        </p:txBody>
      </p:sp>
      <p:sp>
        <p:nvSpPr>
          <p:cNvPr id="126" name="TextBox 125"/>
          <p:cNvSpPr txBox="1"/>
          <p:nvPr/>
        </p:nvSpPr>
        <p:spPr>
          <a:xfrm>
            <a:off x="35496" y="3091027"/>
            <a:ext cx="2727772" cy="369332"/>
          </a:xfrm>
          <a:prstGeom prst="rect">
            <a:avLst/>
          </a:prstGeom>
          <a:noFill/>
        </p:spPr>
        <p:txBody>
          <a:bodyPr wrap="square" rtlCol="0">
            <a:spAutoFit/>
          </a:bodyPr>
          <a:lstStyle/>
          <a:p>
            <a:r>
              <a:rPr lang="en-IE" dirty="0" smtClean="0">
                <a:solidFill>
                  <a:schemeClr val="bg1"/>
                </a:solidFill>
              </a:rPr>
              <a:t>Clare tame Cats</a:t>
            </a:r>
            <a:endParaRPr lang="en-IE" dirty="0">
              <a:solidFill>
                <a:schemeClr val="bg1"/>
              </a:solidFill>
            </a:endParaRPr>
          </a:p>
        </p:txBody>
      </p:sp>
      <p:pic>
        <p:nvPicPr>
          <p:cNvPr id="160" name="Picture 159"/>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03190" y="3486807"/>
            <a:ext cx="1753872" cy="1708002"/>
          </a:xfrm>
          <a:prstGeom prst="rect">
            <a:avLst/>
          </a:prstGeom>
        </p:spPr>
      </p:pic>
      <p:pic>
        <p:nvPicPr>
          <p:cNvPr id="9" name="Picture 8"/>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103191" y="3489444"/>
            <a:ext cx="1755796" cy="1705365"/>
          </a:xfrm>
          <a:prstGeom prst="rect">
            <a:avLst/>
          </a:prstGeom>
        </p:spPr>
      </p:pic>
      <p:pic>
        <p:nvPicPr>
          <p:cNvPr id="10" name="Picture 9"/>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1923081" y="1721017"/>
            <a:ext cx="5179405" cy="3499286"/>
          </a:xfrm>
          <a:prstGeom prst="rect">
            <a:avLst/>
          </a:prstGeom>
        </p:spPr>
      </p:pic>
      <p:sp>
        <p:nvSpPr>
          <p:cNvPr id="161" name="TextBox 160"/>
          <p:cNvSpPr txBox="1"/>
          <p:nvPr/>
        </p:nvSpPr>
        <p:spPr>
          <a:xfrm>
            <a:off x="166577" y="4610552"/>
            <a:ext cx="659794" cy="253916"/>
          </a:xfrm>
          <a:prstGeom prst="rect">
            <a:avLst/>
          </a:prstGeom>
          <a:solidFill>
            <a:srgbClr val="C00000"/>
          </a:solidFill>
        </p:spPr>
        <p:txBody>
          <a:bodyPr wrap="square" rtlCol="0">
            <a:spAutoFit/>
          </a:bodyPr>
          <a:lstStyle/>
          <a:p>
            <a:r>
              <a:rPr lang="en-IE" sz="1050" dirty="0" smtClean="0">
                <a:solidFill>
                  <a:schemeClr val="bg1"/>
                </a:solidFill>
              </a:rPr>
              <a:t>Hurling</a:t>
            </a:r>
          </a:p>
        </p:txBody>
      </p:sp>
      <p:sp>
        <p:nvSpPr>
          <p:cNvPr id="162" name="TextBox 161"/>
          <p:cNvSpPr txBox="1"/>
          <p:nvPr/>
        </p:nvSpPr>
        <p:spPr>
          <a:xfrm>
            <a:off x="35496" y="4848643"/>
            <a:ext cx="1742870" cy="307777"/>
          </a:xfrm>
          <a:prstGeom prst="rect">
            <a:avLst/>
          </a:prstGeom>
          <a:solidFill>
            <a:schemeClr val="tx1"/>
          </a:solidFill>
        </p:spPr>
        <p:txBody>
          <a:bodyPr wrap="square" rtlCol="0">
            <a:spAutoFit/>
          </a:bodyPr>
          <a:lstStyle/>
          <a:p>
            <a:r>
              <a:rPr lang="en-IE" sz="1400" dirty="0" smtClean="0">
                <a:solidFill>
                  <a:schemeClr val="bg1"/>
                </a:solidFill>
              </a:rPr>
              <a:t>Game on for Anne’s</a:t>
            </a:r>
            <a:endParaRPr lang="en-IE" sz="1400" dirty="0">
              <a:solidFill>
                <a:schemeClr val="bg1"/>
              </a:solidFill>
            </a:endParaRPr>
          </a:p>
        </p:txBody>
      </p:sp>
      <p:sp>
        <p:nvSpPr>
          <p:cNvPr id="165" name="TextBox 164"/>
          <p:cNvSpPr txBox="1"/>
          <p:nvPr/>
        </p:nvSpPr>
        <p:spPr>
          <a:xfrm>
            <a:off x="1940483" y="4275093"/>
            <a:ext cx="3999669" cy="954107"/>
          </a:xfrm>
          <a:prstGeom prst="rect">
            <a:avLst/>
          </a:prstGeom>
          <a:noFill/>
        </p:spPr>
        <p:txBody>
          <a:bodyPr wrap="square" rtlCol="0">
            <a:spAutoFit/>
          </a:bodyPr>
          <a:lstStyle/>
          <a:p>
            <a:r>
              <a:rPr lang="en-IE" sz="2800" dirty="0" smtClean="0">
                <a:solidFill>
                  <a:schemeClr val="bg1"/>
                </a:solidFill>
              </a:rPr>
              <a:t>Ennis girls hang tough for Munster finals</a:t>
            </a:r>
            <a:endParaRPr lang="en-IE" sz="2800" dirty="0">
              <a:solidFill>
                <a:schemeClr val="bg1"/>
              </a:solidFill>
            </a:endParaRPr>
          </a:p>
        </p:txBody>
      </p:sp>
      <p:pic>
        <p:nvPicPr>
          <p:cNvPr id="166" name="Picture 165"/>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7168506" y="1726063"/>
            <a:ext cx="1753872" cy="1724978"/>
          </a:xfrm>
          <a:prstGeom prst="rect">
            <a:avLst/>
          </a:prstGeom>
        </p:spPr>
      </p:pic>
      <p:sp>
        <p:nvSpPr>
          <p:cNvPr id="167" name="TextBox 166"/>
          <p:cNvSpPr txBox="1"/>
          <p:nvPr/>
        </p:nvSpPr>
        <p:spPr>
          <a:xfrm>
            <a:off x="7231892" y="2867354"/>
            <a:ext cx="759261" cy="253916"/>
          </a:xfrm>
          <a:prstGeom prst="rect">
            <a:avLst/>
          </a:prstGeom>
          <a:solidFill>
            <a:srgbClr val="C00000"/>
          </a:solidFill>
        </p:spPr>
        <p:txBody>
          <a:bodyPr wrap="square" rtlCol="0">
            <a:spAutoFit/>
          </a:bodyPr>
          <a:lstStyle/>
          <a:p>
            <a:r>
              <a:rPr lang="en-IE" sz="1050" dirty="0" smtClean="0">
                <a:solidFill>
                  <a:schemeClr val="bg1"/>
                </a:solidFill>
              </a:rPr>
              <a:t>Football</a:t>
            </a:r>
          </a:p>
        </p:txBody>
      </p:sp>
      <p:sp>
        <p:nvSpPr>
          <p:cNvPr id="168" name="TextBox 167"/>
          <p:cNvSpPr txBox="1"/>
          <p:nvPr/>
        </p:nvSpPr>
        <p:spPr>
          <a:xfrm>
            <a:off x="7100812" y="3105445"/>
            <a:ext cx="2727772" cy="369332"/>
          </a:xfrm>
          <a:prstGeom prst="rect">
            <a:avLst/>
          </a:prstGeom>
          <a:noFill/>
        </p:spPr>
        <p:txBody>
          <a:bodyPr wrap="square" rtlCol="0">
            <a:spAutoFit/>
          </a:bodyPr>
          <a:lstStyle/>
          <a:p>
            <a:r>
              <a:rPr lang="en-IE" dirty="0" smtClean="0">
                <a:solidFill>
                  <a:schemeClr val="bg1"/>
                </a:solidFill>
              </a:rPr>
              <a:t>Derry await</a:t>
            </a:r>
            <a:endParaRPr lang="en-IE" dirty="0">
              <a:solidFill>
                <a:schemeClr val="bg1"/>
              </a:solidFill>
            </a:endParaRPr>
          </a:p>
        </p:txBody>
      </p:sp>
      <p:pic>
        <p:nvPicPr>
          <p:cNvPr id="169" name="Picture 168"/>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7165239" y="3503861"/>
            <a:ext cx="1739539" cy="1725339"/>
          </a:xfrm>
          <a:prstGeom prst="rect">
            <a:avLst/>
          </a:prstGeom>
        </p:spPr>
      </p:pic>
      <p:sp>
        <p:nvSpPr>
          <p:cNvPr id="170" name="TextBox 169"/>
          <p:cNvSpPr txBox="1"/>
          <p:nvPr/>
        </p:nvSpPr>
        <p:spPr>
          <a:xfrm>
            <a:off x="7231893" y="4624970"/>
            <a:ext cx="659794" cy="253916"/>
          </a:xfrm>
          <a:prstGeom prst="rect">
            <a:avLst/>
          </a:prstGeom>
          <a:solidFill>
            <a:srgbClr val="C00000"/>
          </a:solidFill>
        </p:spPr>
        <p:txBody>
          <a:bodyPr wrap="square" rtlCol="0">
            <a:spAutoFit/>
          </a:bodyPr>
          <a:lstStyle/>
          <a:p>
            <a:r>
              <a:rPr lang="en-IE" sz="1050" dirty="0" smtClean="0">
                <a:solidFill>
                  <a:schemeClr val="bg1"/>
                </a:solidFill>
              </a:rPr>
              <a:t>Golf</a:t>
            </a:r>
          </a:p>
        </p:txBody>
      </p:sp>
      <p:sp>
        <p:nvSpPr>
          <p:cNvPr id="171" name="TextBox 170"/>
          <p:cNvSpPr txBox="1"/>
          <p:nvPr/>
        </p:nvSpPr>
        <p:spPr>
          <a:xfrm>
            <a:off x="7100812" y="4863061"/>
            <a:ext cx="1571688" cy="307777"/>
          </a:xfrm>
          <a:prstGeom prst="rect">
            <a:avLst/>
          </a:prstGeom>
          <a:solidFill>
            <a:schemeClr val="tx1"/>
          </a:solidFill>
        </p:spPr>
        <p:txBody>
          <a:bodyPr wrap="square" rtlCol="0">
            <a:spAutoFit/>
          </a:bodyPr>
          <a:lstStyle/>
          <a:p>
            <a:r>
              <a:rPr lang="en-IE" sz="1400" dirty="0" smtClean="0">
                <a:solidFill>
                  <a:schemeClr val="bg1"/>
                </a:solidFill>
              </a:rPr>
              <a:t>Special Olympics</a:t>
            </a:r>
            <a:endParaRPr lang="en-IE" sz="1400" dirty="0">
              <a:solidFill>
                <a:schemeClr val="bg1"/>
              </a:solidFill>
            </a:endParaRPr>
          </a:p>
        </p:txBody>
      </p:sp>
      <p:pic>
        <p:nvPicPr>
          <p:cNvPr id="12" name="Picture 11"/>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6066740" y="6021286"/>
            <a:ext cx="948435" cy="615815"/>
          </a:xfrm>
          <a:prstGeom prst="rect">
            <a:avLst/>
          </a:prstGeom>
        </p:spPr>
      </p:pic>
      <p:pic>
        <p:nvPicPr>
          <p:cNvPr id="182" name="Picture 181"/>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187697" y="6072793"/>
            <a:ext cx="1431975" cy="706193"/>
          </a:xfrm>
          <a:prstGeom prst="rect">
            <a:avLst/>
          </a:prstGeom>
        </p:spPr>
      </p:pic>
      <p:pic>
        <p:nvPicPr>
          <p:cNvPr id="14" name="Picture 13"/>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1763687" y="6072793"/>
            <a:ext cx="1431975" cy="706193"/>
          </a:xfrm>
          <a:prstGeom prst="rect">
            <a:avLst/>
          </a:prstGeom>
        </p:spPr>
      </p:pic>
      <p:pic>
        <p:nvPicPr>
          <p:cNvPr id="15" name="Picture 14"/>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3303556" y="6050349"/>
            <a:ext cx="2396547" cy="747699"/>
          </a:xfrm>
          <a:prstGeom prst="rect">
            <a:avLst/>
          </a:prstGeom>
        </p:spPr>
      </p:pic>
    </p:spTree>
    <p:extLst>
      <p:ext uri="{BB962C8B-B14F-4D97-AF65-F5344CB8AC3E}">
        <p14:creationId xmlns:p14="http://schemas.microsoft.com/office/powerpoint/2010/main" val="335332282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8" name="WebBrowser"/>
          <p:cNvGrpSpPr/>
          <p:nvPr>
            <p:custDataLst>
              <p:custData r:id="rId1"/>
            </p:custDataLst>
          </p:nvPr>
        </p:nvGrpSpPr>
        <p:grpSpPr>
          <a:xfrm>
            <a:off x="-108520" y="4179"/>
            <a:ext cx="9252520" cy="6881206"/>
            <a:chOff x="0" y="0"/>
            <a:chExt cx="9144000" cy="6858000"/>
          </a:xfrm>
        </p:grpSpPr>
        <p:sp>
          <p:nvSpPr>
            <p:cNvPr id="139" name="Background"/>
            <p:cNvSpPr/>
            <p:nvPr/>
          </p:nvSpPr>
          <p:spPr>
            <a:xfrm>
              <a:off x="0" y="0"/>
              <a:ext cx="9144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140" name="WindowTitle"/>
            <p:cNvSpPr txBox="1"/>
            <p:nvPr/>
          </p:nvSpPr>
          <p:spPr>
            <a:xfrm>
              <a:off x="22515" y="20162"/>
              <a:ext cx="1149129" cy="235193"/>
            </a:xfrm>
            <a:prstGeom prst="rect">
              <a:avLst/>
            </a:prstGeom>
            <a:noFill/>
          </p:spPr>
          <p:txBody>
            <a:bodyPr wrap="none" lIns="91440" tIns="18288" rIns="91440" bIns="27432" rtlCol="0" anchor="ctr" anchorCtr="0">
              <a:spAutoFit/>
            </a:bodyPr>
            <a:lstStyle/>
            <a:p>
              <a:r>
                <a:rPr lang="en-US" sz="1200" dirty="0" smtClean="0">
                  <a:solidFill>
                    <a:prstClr val="white"/>
                  </a:solidFill>
                  <a:latin typeface="Segoe UI" pitchFamily="34" charset="0"/>
                  <a:ea typeface="Segoe UI" pitchFamily="34" charset="0"/>
                  <a:cs typeface="Segoe UI" pitchFamily="34" charset="0"/>
                </a:rPr>
                <a:t>Clare Sports</a:t>
              </a:r>
            </a:p>
          </p:txBody>
        </p:sp>
        <p:grpSp>
          <p:nvGrpSpPr>
            <p:cNvPr id="141" name="Group 140"/>
            <p:cNvGrpSpPr/>
            <p:nvPr/>
          </p:nvGrpSpPr>
          <p:grpSpPr>
            <a:xfrm>
              <a:off x="81598" y="286385"/>
              <a:ext cx="320040" cy="316520"/>
              <a:chOff x="72073" y="221749"/>
              <a:chExt cx="320040" cy="316520"/>
            </a:xfrm>
          </p:grpSpPr>
          <p:sp>
            <p:nvSpPr>
              <p:cNvPr id="165" name="Oval 164"/>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166" name="Left Arrow 165"/>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142" name="Group 141"/>
            <p:cNvGrpSpPr/>
            <p:nvPr/>
          </p:nvGrpSpPr>
          <p:grpSpPr>
            <a:xfrm>
              <a:off x="453671" y="286384"/>
              <a:ext cx="320040" cy="316520"/>
              <a:chOff x="444146" y="221748"/>
              <a:chExt cx="320040" cy="316520"/>
            </a:xfrm>
          </p:grpSpPr>
          <p:sp>
            <p:nvSpPr>
              <p:cNvPr id="163" name="Oval 162"/>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164" name="Right Arrow 163"/>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143" name="Minimize - Maximize - Close"/>
            <p:cNvGrpSpPr/>
            <p:nvPr/>
          </p:nvGrpSpPr>
          <p:grpSpPr>
            <a:xfrm>
              <a:off x="8632311" y="92599"/>
              <a:ext cx="384527" cy="78032"/>
              <a:chOff x="9347642" y="131588"/>
              <a:chExt cx="384527" cy="78032"/>
            </a:xfrm>
          </p:grpSpPr>
          <p:cxnSp>
            <p:nvCxnSpPr>
              <p:cNvPr id="158" name="Line"/>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159" name="Line"/>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160" name="Line"/>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161" name="Line"/>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162" name="Line"/>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144" name="WebPageBody"/>
            <p:cNvSpPr/>
            <p:nvPr/>
          </p:nvSpPr>
          <p:spPr>
            <a:xfrm>
              <a:off x="76200" y="685159"/>
              <a:ext cx="89916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a:solidFill>
                  <a:prstClr val="white"/>
                </a:solidFill>
                <a:latin typeface="Segoe UI"/>
              </a:endParaRPr>
            </a:p>
          </p:txBody>
        </p:sp>
        <p:grpSp>
          <p:nvGrpSpPr>
            <p:cNvPr id="145" name="Group 144"/>
            <p:cNvGrpSpPr/>
            <p:nvPr/>
          </p:nvGrpSpPr>
          <p:grpSpPr>
            <a:xfrm>
              <a:off x="8386335" y="360579"/>
              <a:ext cx="640645" cy="183940"/>
              <a:chOff x="8303527" y="360579"/>
              <a:chExt cx="640645" cy="183940"/>
            </a:xfrm>
          </p:grpSpPr>
          <p:pic>
            <p:nvPicPr>
              <p:cNvPr id="155" name="Picture 2" descr="C:\Users\t-dantay\Documents\Placeholders\hom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156" name="Picture 2" descr="C:\Users\t-dantay\Documents\Placeholders\setting.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157" name="Picture 2" descr="C:\Users\t-dantay\Documents\Placeholders\star.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46" name="Group 145"/>
            <p:cNvGrpSpPr/>
            <p:nvPr/>
          </p:nvGrpSpPr>
          <p:grpSpPr>
            <a:xfrm>
              <a:off x="923925" y="340846"/>
              <a:ext cx="7142930" cy="228600"/>
              <a:chOff x="923925" y="340846"/>
              <a:chExt cx="7142930" cy="228600"/>
            </a:xfrm>
          </p:grpSpPr>
          <p:sp>
            <p:nvSpPr>
              <p:cNvPr id="147" name="UrlBar"/>
              <p:cNvSpPr/>
              <p:nvPr/>
            </p:nvSpPr>
            <p:spPr>
              <a:xfrm>
                <a:off x="923925" y="340846"/>
                <a:ext cx="7142930"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smtClean="0">
                    <a:solidFill>
                      <a:prstClr val="black">
                        <a:lumMod val="75000"/>
                        <a:lumOff val="25000"/>
                      </a:prstClr>
                    </a:solidFill>
                    <a:latin typeface="Segoe UI"/>
                  </a:rPr>
                  <a:t>http://www.claresports.ie/index.html</a:t>
                </a:r>
                <a:endParaRPr lang="en-US" sz="1200" kern="0" dirty="0">
                  <a:solidFill>
                    <a:prstClr val="black">
                      <a:lumMod val="75000"/>
                      <a:lumOff val="25000"/>
                    </a:prstClr>
                  </a:solidFill>
                  <a:latin typeface="Segoe UI"/>
                </a:endParaRPr>
              </a:p>
            </p:txBody>
          </p:sp>
          <p:grpSp>
            <p:nvGrpSpPr>
              <p:cNvPr id="148" name="Group 147"/>
              <p:cNvGrpSpPr/>
              <p:nvPr/>
            </p:nvGrpSpPr>
            <p:grpSpPr>
              <a:xfrm>
                <a:off x="7260350" y="363706"/>
                <a:ext cx="744325" cy="182880"/>
                <a:chOff x="7260350" y="363706"/>
                <a:chExt cx="744325" cy="182880"/>
              </a:xfrm>
            </p:grpSpPr>
            <p:pic>
              <p:nvPicPr>
                <p:cNvPr id="149" name="Search" descr="C:\Users\t-dantay\Documents\Placeholders\search.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50" name="Refresh" descr="C:\Users\t-dantay\Documents\First24\arrowrepeat1.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51" name="Drop Down" descr="C:\Users\t-dantay\Documents\First24\arrowsimple1.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52" name="X"/>
                <p:cNvGrpSpPr/>
                <p:nvPr/>
              </p:nvGrpSpPr>
              <p:grpSpPr>
                <a:xfrm>
                  <a:off x="7913235" y="409426"/>
                  <a:ext cx="91440" cy="91440"/>
                  <a:chOff x="4687215" y="1739180"/>
                  <a:chExt cx="91440" cy="91440"/>
                </a:xfrm>
              </p:grpSpPr>
              <p:cxnSp>
                <p:nvCxnSpPr>
                  <p:cNvPr id="153" name="Straight Connector 152"/>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154" name="Straight Connector 153"/>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grpSp>
      <p:sp>
        <p:nvSpPr>
          <p:cNvPr id="167" name="Rectangle 166"/>
          <p:cNvSpPr/>
          <p:nvPr/>
        </p:nvSpPr>
        <p:spPr>
          <a:xfrm>
            <a:off x="-36512" y="691656"/>
            <a:ext cx="1800199" cy="577104"/>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E" dirty="0" smtClean="0">
                <a:solidFill>
                  <a:schemeClr val="bg1"/>
                </a:solidFill>
              </a:rPr>
              <a:t>     Logo</a:t>
            </a:r>
            <a:endParaRPr lang="en-IE" dirty="0">
              <a:solidFill>
                <a:schemeClr val="bg1"/>
              </a:solidFill>
            </a:endParaRPr>
          </a:p>
        </p:txBody>
      </p:sp>
      <p:sp>
        <p:nvSpPr>
          <p:cNvPr id="168" name="Rectangle 167"/>
          <p:cNvSpPr/>
          <p:nvPr/>
        </p:nvSpPr>
        <p:spPr>
          <a:xfrm>
            <a:off x="1763687" y="691656"/>
            <a:ext cx="7303207" cy="57710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E" dirty="0" smtClean="0">
                <a:solidFill>
                  <a:schemeClr val="bg1"/>
                </a:solidFill>
              </a:rPr>
              <a:t>    Home	   GAA     Rugby    Soccer</a:t>
            </a:r>
            <a:r>
              <a:rPr lang="en-IE" dirty="0">
                <a:solidFill>
                  <a:schemeClr val="bg1"/>
                </a:solidFill>
              </a:rPr>
              <a:t> </a:t>
            </a:r>
            <a:r>
              <a:rPr lang="en-IE" dirty="0" smtClean="0">
                <a:solidFill>
                  <a:schemeClr val="bg1"/>
                </a:solidFill>
              </a:rPr>
              <a:t>    Contact </a:t>
            </a:r>
            <a:endParaRPr lang="en-IE" dirty="0">
              <a:solidFill>
                <a:schemeClr val="bg1"/>
              </a:solidFill>
            </a:endParaRPr>
          </a:p>
        </p:txBody>
      </p:sp>
      <p:sp>
        <p:nvSpPr>
          <p:cNvPr id="169" name="Rectangle 168"/>
          <p:cNvSpPr/>
          <p:nvPr/>
        </p:nvSpPr>
        <p:spPr>
          <a:xfrm>
            <a:off x="-36513" y="1239034"/>
            <a:ext cx="9103407" cy="288552"/>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E" sz="1400" dirty="0" smtClean="0">
                <a:solidFill>
                  <a:schemeClr val="bg1"/>
                </a:solidFill>
              </a:rPr>
              <a:t>Breaking: Clare U-21s 0-16 Antrim 0-12 – Half-time </a:t>
            </a:r>
            <a:r>
              <a:rPr lang="en-IE" sz="1400" dirty="0" err="1" smtClean="0">
                <a:solidFill>
                  <a:schemeClr val="bg1"/>
                </a:solidFill>
              </a:rPr>
              <a:t>scoreline</a:t>
            </a:r>
            <a:r>
              <a:rPr lang="en-IE" sz="1400" dirty="0" smtClean="0">
                <a:solidFill>
                  <a:schemeClr val="bg1"/>
                </a:solidFill>
              </a:rPr>
              <a:t>                                                                  </a:t>
            </a:r>
            <a:r>
              <a:rPr lang="en-IE" sz="1200" dirty="0" smtClean="0">
                <a:solidFill>
                  <a:schemeClr val="bg1"/>
                </a:solidFill>
              </a:rPr>
              <a:t>Login</a:t>
            </a:r>
            <a:endParaRPr lang="en-IE" sz="1200" dirty="0">
              <a:solidFill>
                <a:schemeClr val="bg1"/>
              </a:solidFill>
            </a:endParaRPr>
          </a:p>
        </p:txBody>
      </p:sp>
      <p:sp>
        <p:nvSpPr>
          <p:cNvPr id="170" name="Rectangle 169"/>
          <p:cNvSpPr/>
          <p:nvPr/>
        </p:nvSpPr>
        <p:spPr>
          <a:xfrm>
            <a:off x="5868143" y="5301208"/>
            <a:ext cx="2972397" cy="1442293"/>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171" name="TextBox 170"/>
          <p:cNvSpPr txBox="1"/>
          <p:nvPr/>
        </p:nvSpPr>
        <p:spPr>
          <a:xfrm>
            <a:off x="6012160" y="5435932"/>
            <a:ext cx="2660340" cy="369332"/>
          </a:xfrm>
          <a:prstGeom prst="rect">
            <a:avLst/>
          </a:prstGeom>
          <a:solidFill>
            <a:srgbClr val="002060"/>
          </a:solidFill>
        </p:spPr>
        <p:txBody>
          <a:bodyPr wrap="square" rtlCol="0">
            <a:spAutoFit/>
          </a:bodyPr>
          <a:lstStyle/>
          <a:p>
            <a:pPr algn="ctr"/>
            <a:r>
              <a:rPr lang="en-IE" dirty="0" smtClean="0">
                <a:solidFill>
                  <a:schemeClr val="bg1"/>
                </a:solidFill>
              </a:rPr>
              <a:t>Latest News</a:t>
            </a:r>
            <a:endParaRPr lang="en-IE" dirty="0">
              <a:solidFill>
                <a:schemeClr val="bg1"/>
              </a:solidFill>
            </a:endParaRPr>
          </a:p>
        </p:txBody>
      </p:sp>
      <p:sp>
        <p:nvSpPr>
          <p:cNvPr id="172" name="Rectangle 171"/>
          <p:cNvSpPr/>
          <p:nvPr/>
        </p:nvSpPr>
        <p:spPr>
          <a:xfrm>
            <a:off x="6914611" y="865918"/>
            <a:ext cx="1905861" cy="2588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pic>
        <p:nvPicPr>
          <p:cNvPr id="173" name="Search" descr="C:\Users\t-dantay\Documents\Placeholders\search.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flipH="1">
            <a:off x="8555934" y="916087"/>
            <a:ext cx="198848" cy="176718"/>
          </a:xfrm>
          <a:prstGeom prst="rect">
            <a:avLst/>
          </a:prstGeom>
          <a:noFill/>
          <a:extLst>
            <a:ext uri="{909E8E84-426E-40DD-AFC4-6F175D3DCCD1}">
              <a14:hiddenFill xmlns:a14="http://schemas.microsoft.com/office/drawing/2010/main">
                <a:solidFill>
                  <a:srgbClr val="FFFFFF"/>
                </a:solidFill>
              </a14:hiddenFill>
            </a:ext>
          </a:extLst>
        </p:spPr>
      </p:pic>
      <p:sp>
        <p:nvSpPr>
          <p:cNvPr id="174" name="TextBox 173"/>
          <p:cNvSpPr txBox="1"/>
          <p:nvPr/>
        </p:nvSpPr>
        <p:spPr>
          <a:xfrm>
            <a:off x="7085183" y="6021286"/>
            <a:ext cx="1587317" cy="215444"/>
          </a:xfrm>
          <a:prstGeom prst="rect">
            <a:avLst/>
          </a:prstGeom>
          <a:noFill/>
        </p:spPr>
        <p:txBody>
          <a:bodyPr wrap="square" rtlCol="0">
            <a:spAutoFit/>
          </a:bodyPr>
          <a:lstStyle/>
          <a:p>
            <a:r>
              <a:rPr lang="en-IE" sz="800" dirty="0" smtClean="0"/>
              <a:t>By </a:t>
            </a:r>
            <a:r>
              <a:rPr lang="en-IE" sz="800" dirty="0" smtClean="0">
                <a:solidFill>
                  <a:srgbClr val="C00000"/>
                </a:solidFill>
              </a:rPr>
              <a:t>Tracey Walsh  </a:t>
            </a:r>
            <a:r>
              <a:rPr lang="en-IE" sz="500" dirty="0" smtClean="0"/>
              <a:t>February 13, 2019</a:t>
            </a:r>
          </a:p>
        </p:txBody>
      </p:sp>
      <p:sp>
        <p:nvSpPr>
          <p:cNvPr id="175" name="TextBox 174"/>
          <p:cNvSpPr txBox="1"/>
          <p:nvPr/>
        </p:nvSpPr>
        <p:spPr>
          <a:xfrm>
            <a:off x="7092280" y="6321348"/>
            <a:ext cx="2772308" cy="369332"/>
          </a:xfrm>
          <a:prstGeom prst="rect">
            <a:avLst/>
          </a:prstGeom>
          <a:noFill/>
        </p:spPr>
        <p:txBody>
          <a:bodyPr wrap="square" rtlCol="0">
            <a:spAutoFit/>
          </a:bodyPr>
          <a:lstStyle/>
          <a:p>
            <a:r>
              <a:rPr lang="en-IE" dirty="0" smtClean="0"/>
              <a:t>Ladies are a go</a:t>
            </a:r>
            <a:endParaRPr lang="en-IE" dirty="0"/>
          </a:p>
        </p:txBody>
      </p:sp>
      <p:pic>
        <p:nvPicPr>
          <p:cNvPr id="176" name="Picture 17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940152" y="1252414"/>
            <a:ext cx="288040" cy="264997"/>
          </a:xfrm>
          <a:prstGeom prst="rect">
            <a:avLst/>
          </a:prstGeom>
        </p:spPr>
      </p:pic>
      <p:pic>
        <p:nvPicPr>
          <p:cNvPr id="177" name="Picture 176"/>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372200" y="1257066"/>
            <a:ext cx="238993" cy="266203"/>
          </a:xfrm>
          <a:prstGeom prst="rect">
            <a:avLst/>
          </a:prstGeom>
        </p:spPr>
      </p:pic>
      <p:pic>
        <p:nvPicPr>
          <p:cNvPr id="178" name="Picture 177"/>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804248" y="1256899"/>
            <a:ext cx="288033" cy="270688"/>
          </a:xfrm>
          <a:prstGeom prst="rect">
            <a:avLst/>
          </a:prstGeom>
        </p:spPr>
      </p:pic>
      <p:pic>
        <p:nvPicPr>
          <p:cNvPr id="179" name="Picture 178"/>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226376" y="1263029"/>
            <a:ext cx="297952" cy="254382"/>
          </a:xfrm>
          <a:prstGeom prst="rect">
            <a:avLst/>
          </a:prstGeom>
        </p:spPr>
      </p:pic>
      <p:pic>
        <p:nvPicPr>
          <p:cNvPr id="180" name="Picture 179"/>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7642685" y="1252414"/>
            <a:ext cx="241683" cy="264997"/>
          </a:xfrm>
          <a:prstGeom prst="rect">
            <a:avLst/>
          </a:prstGeom>
        </p:spPr>
      </p:pic>
      <p:pic>
        <p:nvPicPr>
          <p:cNvPr id="181" name="Picture 180"/>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6066740" y="6021286"/>
            <a:ext cx="948435" cy="615815"/>
          </a:xfrm>
          <a:prstGeom prst="rect">
            <a:avLst/>
          </a:prstGeom>
        </p:spPr>
      </p:pic>
      <p:grpSp>
        <p:nvGrpSpPr>
          <p:cNvPr id="79" name="Group 78"/>
          <p:cNvGrpSpPr/>
          <p:nvPr/>
        </p:nvGrpSpPr>
        <p:grpSpPr>
          <a:xfrm>
            <a:off x="237555" y="1789415"/>
            <a:ext cx="5435264" cy="3188957"/>
            <a:chOff x="157470" y="2616169"/>
            <a:chExt cx="1690666" cy="1657225"/>
          </a:xfrm>
        </p:grpSpPr>
        <p:sp>
          <p:nvSpPr>
            <p:cNvPr id="80" name="Rectangle 79"/>
            <p:cNvSpPr/>
            <p:nvPr/>
          </p:nvSpPr>
          <p:spPr>
            <a:xfrm>
              <a:off x="157470" y="2616169"/>
              <a:ext cx="1690666" cy="165722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dirty="0"/>
            </a:p>
          </p:txBody>
        </p:sp>
        <p:cxnSp>
          <p:nvCxnSpPr>
            <p:cNvPr id="81" name="Straight Connector 80"/>
            <p:cNvCxnSpPr/>
            <p:nvPr/>
          </p:nvCxnSpPr>
          <p:spPr>
            <a:xfrm>
              <a:off x="157470" y="2616170"/>
              <a:ext cx="1690666" cy="1657224"/>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flipH="1">
              <a:off x="157470" y="2616170"/>
              <a:ext cx="1690666" cy="165722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96" name="Rectangle 95"/>
          <p:cNvSpPr/>
          <p:nvPr/>
        </p:nvSpPr>
        <p:spPr>
          <a:xfrm>
            <a:off x="5868143" y="1672123"/>
            <a:ext cx="3003428" cy="337025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E" sz="3200" dirty="0" smtClean="0"/>
              <a:t>Advert</a:t>
            </a:r>
            <a:endParaRPr lang="en-IE" sz="3200" dirty="0"/>
          </a:p>
        </p:txBody>
      </p:sp>
      <p:sp>
        <p:nvSpPr>
          <p:cNvPr id="8" name="TextBox 7"/>
          <p:cNvSpPr txBox="1"/>
          <p:nvPr/>
        </p:nvSpPr>
        <p:spPr>
          <a:xfrm>
            <a:off x="179512" y="6165304"/>
            <a:ext cx="5449916" cy="553998"/>
          </a:xfrm>
          <a:prstGeom prst="rect">
            <a:avLst/>
          </a:prstGeom>
          <a:noFill/>
        </p:spPr>
        <p:txBody>
          <a:bodyPr wrap="square" rtlCol="0">
            <a:spAutoFit/>
          </a:bodyPr>
          <a:lstStyle/>
          <a:p>
            <a:r>
              <a:rPr lang="ga-IE" sz="1000" dirty="0"/>
              <a:t>A huge weekend lies in store for Ennis Rugby Club, as their U18 Girls side go in search of Munster </a:t>
            </a:r>
            <a:r>
              <a:rPr lang="ga-IE" sz="1000" dirty="0" smtClean="0"/>
              <a:t>glory.</a:t>
            </a:r>
            <a:r>
              <a:rPr lang="en-IE" sz="1000" dirty="0"/>
              <a:t> </a:t>
            </a:r>
            <a:r>
              <a:rPr lang="ga-IE" sz="1000" dirty="0" smtClean="0"/>
              <a:t>They </a:t>
            </a:r>
            <a:r>
              <a:rPr lang="ga-IE" sz="1000" dirty="0"/>
              <a:t>make the trip to Irish Independent Park in Cork to face Carrick on Suir in the Munster Club League final.</a:t>
            </a:r>
            <a:endParaRPr lang="en-IE" sz="1000" dirty="0"/>
          </a:p>
        </p:txBody>
      </p:sp>
      <p:pic>
        <p:nvPicPr>
          <p:cNvPr id="186" name="Picture 185"/>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220277" y="1660515"/>
            <a:ext cx="5452542" cy="3683822"/>
          </a:xfrm>
          <a:prstGeom prst="rect">
            <a:avLst/>
          </a:prstGeom>
        </p:spPr>
      </p:pic>
      <p:sp>
        <p:nvSpPr>
          <p:cNvPr id="187" name="TextBox 186"/>
          <p:cNvSpPr txBox="1"/>
          <p:nvPr/>
        </p:nvSpPr>
        <p:spPr>
          <a:xfrm>
            <a:off x="160888" y="5343599"/>
            <a:ext cx="5779264" cy="461665"/>
          </a:xfrm>
          <a:prstGeom prst="rect">
            <a:avLst/>
          </a:prstGeom>
          <a:noFill/>
        </p:spPr>
        <p:txBody>
          <a:bodyPr wrap="square" rtlCol="0">
            <a:spAutoFit/>
          </a:bodyPr>
          <a:lstStyle/>
          <a:p>
            <a:r>
              <a:rPr lang="en-IE" sz="2400" dirty="0" smtClean="0"/>
              <a:t>Ennis girls hang tough for Munster finals</a:t>
            </a:r>
            <a:endParaRPr lang="en-IE" sz="2400" dirty="0"/>
          </a:p>
        </p:txBody>
      </p:sp>
      <p:sp>
        <p:nvSpPr>
          <p:cNvPr id="190" name="TextBox 189"/>
          <p:cNvSpPr txBox="1"/>
          <p:nvPr/>
        </p:nvSpPr>
        <p:spPr>
          <a:xfrm>
            <a:off x="297884" y="5877852"/>
            <a:ext cx="1897852" cy="215444"/>
          </a:xfrm>
          <a:prstGeom prst="rect">
            <a:avLst/>
          </a:prstGeom>
          <a:noFill/>
        </p:spPr>
        <p:txBody>
          <a:bodyPr wrap="square" rtlCol="0">
            <a:spAutoFit/>
          </a:bodyPr>
          <a:lstStyle/>
          <a:p>
            <a:r>
              <a:rPr lang="en-IE" sz="800" dirty="0" smtClean="0"/>
              <a:t>By </a:t>
            </a:r>
            <a:r>
              <a:rPr lang="en-IE" sz="800" dirty="0" smtClean="0">
                <a:solidFill>
                  <a:srgbClr val="C00000"/>
                </a:solidFill>
              </a:rPr>
              <a:t>Tracey Walsh  </a:t>
            </a:r>
            <a:r>
              <a:rPr lang="en-IE" sz="700" dirty="0" smtClean="0"/>
              <a:t>February 13, 2019</a:t>
            </a:r>
            <a:endParaRPr lang="en-IE" sz="500" dirty="0" smtClean="0"/>
          </a:p>
        </p:txBody>
      </p:sp>
    </p:spTree>
    <p:extLst>
      <p:ext uri="{BB962C8B-B14F-4D97-AF65-F5344CB8AC3E}">
        <p14:creationId xmlns:p14="http://schemas.microsoft.com/office/powerpoint/2010/main" val="313381693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WebBrowser"/>
          <p:cNvGrpSpPr/>
          <p:nvPr>
            <p:custDataLst>
              <p:custData r:id="rId1"/>
            </p:custDataLst>
          </p:nvPr>
        </p:nvGrpSpPr>
        <p:grpSpPr>
          <a:xfrm>
            <a:off x="1173071" y="197223"/>
            <a:ext cx="6362363" cy="6660777"/>
            <a:chOff x="0" y="0"/>
            <a:chExt cx="9144000" cy="6858000"/>
          </a:xfrm>
        </p:grpSpPr>
        <p:sp>
          <p:nvSpPr>
            <p:cNvPr id="32" name="Background"/>
            <p:cNvSpPr/>
            <p:nvPr/>
          </p:nvSpPr>
          <p:spPr>
            <a:xfrm>
              <a:off x="0" y="0"/>
              <a:ext cx="9144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33" name="WindowTitle"/>
            <p:cNvSpPr txBox="1"/>
            <p:nvPr/>
          </p:nvSpPr>
          <p:spPr>
            <a:xfrm>
              <a:off x="22515" y="20162"/>
              <a:ext cx="1149129" cy="235193"/>
            </a:xfrm>
            <a:prstGeom prst="rect">
              <a:avLst/>
            </a:prstGeom>
            <a:noFill/>
          </p:spPr>
          <p:txBody>
            <a:bodyPr wrap="none" lIns="91440" tIns="18288" rIns="91440" bIns="27432" rtlCol="0" anchor="ctr" anchorCtr="0">
              <a:spAutoFit/>
            </a:bodyPr>
            <a:lstStyle/>
            <a:p>
              <a:r>
                <a:rPr lang="en-US" sz="1200" dirty="0" smtClean="0">
                  <a:solidFill>
                    <a:prstClr val="white"/>
                  </a:solidFill>
                  <a:latin typeface="Segoe UI" pitchFamily="34" charset="0"/>
                  <a:ea typeface="Segoe UI" pitchFamily="34" charset="0"/>
                  <a:cs typeface="Segoe UI" pitchFamily="34" charset="0"/>
                </a:rPr>
                <a:t>Clare Sports</a:t>
              </a:r>
            </a:p>
          </p:txBody>
        </p:sp>
        <p:grpSp>
          <p:nvGrpSpPr>
            <p:cNvPr id="34" name="Group 33"/>
            <p:cNvGrpSpPr/>
            <p:nvPr/>
          </p:nvGrpSpPr>
          <p:grpSpPr>
            <a:xfrm>
              <a:off x="81598" y="286385"/>
              <a:ext cx="320040" cy="316520"/>
              <a:chOff x="72073" y="221749"/>
              <a:chExt cx="320040" cy="316520"/>
            </a:xfrm>
          </p:grpSpPr>
          <p:sp>
            <p:nvSpPr>
              <p:cNvPr id="58" name="Oval 57"/>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59" name="Left Arrow 58"/>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35" name="Group 34"/>
            <p:cNvGrpSpPr/>
            <p:nvPr/>
          </p:nvGrpSpPr>
          <p:grpSpPr>
            <a:xfrm>
              <a:off x="453671" y="286384"/>
              <a:ext cx="320040" cy="316520"/>
              <a:chOff x="444146" y="221748"/>
              <a:chExt cx="320040" cy="316520"/>
            </a:xfrm>
          </p:grpSpPr>
          <p:sp>
            <p:nvSpPr>
              <p:cNvPr id="56" name="Oval 55"/>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57" name="Right Arrow 56"/>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36" name="Minimize - Maximize - Close"/>
            <p:cNvGrpSpPr/>
            <p:nvPr/>
          </p:nvGrpSpPr>
          <p:grpSpPr>
            <a:xfrm>
              <a:off x="8632311" y="92599"/>
              <a:ext cx="384527" cy="78032"/>
              <a:chOff x="9347642" y="131588"/>
              <a:chExt cx="384527" cy="78032"/>
            </a:xfrm>
          </p:grpSpPr>
          <p:cxnSp>
            <p:nvCxnSpPr>
              <p:cNvPr id="51" name="Line"/>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52" name="Line"/>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53" name="Line"/>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54" name="Line"/>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55" name="Line"/>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37" name="WebPageBody"/>
            <p:cNvSpPr/>
            <p:nvPr/>
          </p:nvSpPr>
          <p:spPr>
            <a:xfrm>
              <a:off x="76200" y="685159"/>
              <a:ext cx="89916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a:solidFill>
                  <a:prstClr val="white"/>
                </a:solidFill>
                <a:latin typeface="Segoe UI"/>
              </a:endParaRPr>
            </a:p>
          </p:txBody>
        </p:sp>
        <p:grpSp>
          <p:nvGrpSpPr>
            <p:cNvPr id="38" name="Group 37"/>
            <p:cNvGrpSpPr/>
            <p:nvPr/>
          </p:nvGrpSpPr>
          <p:grpSpPr>
            <a:xfrm>
              <a:off x="8386335" y="360579"/>
              <a:ext cx="640645" cy="183940"/>
              <a:chOff x="8303527" y="360579"/>
              <a:chExt cx="640645" cy="183940"/>
            </a:xfrm>
          </p:grpSpPr>
          <p:pic>
            <p:nvPicPr>
              <p:cNvPr id="48" name="Picture 2" descr="C:\Users\t-dantay\Documents\Placeholders\hom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2" descr="C:\Users\t-dantay\Documents\Placeholders\setting.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2" descr="C:\Users\t-dantay\Documents\Placeholders\star.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9" name="Group 38"/>
            <p:cNvGrpSpPr/>
            <p:nvPr/>
          </p:nvGrpSpPr>
          <p:grpSpPr>
            <a:xfrm>
              <a:off x="923925" y="340846"/>
              <a:ext cx="7142930" cy="228600"/>
              <a:chOff x="923925" y="340846"/>
              <a:chExt cx="7142930" cy="228600"/>
            </a:xfrm>
          </p:grpSpPr>
          <p:sp>
            <p:nvSpPr>
              <p:cNvPr id="40" name="UrlBar"/>
              <p:cNvSpPr/>
              <p:nvPr/>
            </p:nvSpPr>
            <p:spPr>
              <a:xfrm>
                <a:off x="923925" y="340846"/>
                <a:ext cx="7142930"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smtClean="0">
                    <a:solidFill>
                      <a:prstClr val="black">
                        <a:lumMod val="75000"/>
                        <a:lumOff val="25000"/>
                      </a:prstClr>
                    </a:solidFill>
                    <a:latin typeface="Segoe UI"/>
                  </a:rPr>
                  <a:t>http://www.claresports.ie/index.html</a:t>
                </a:r>
                <a:endParaRPr lang="en-US" sz="1200" kern="0" dirty="0">
                  <a:solidFill>
                    <a:prstClr val="black">
                      <a:lumMod val="75000"/>
                      <a:lumOff val="25000"/>
                    </a:prstClr>
                  </a:solidFill>
                  <a:latin typeface="Segoe UI"/>
                </a:endParaRPr>
              </a:p>
            </p:txBody>
          </p:sp>
          <p:grpSp>
            <p:nvGrpSpPr>
              <p:cNvPr id="41" name="Group 40"/>
              <p:cNvGrpSpPr/>
              <p:nvPr/>
            </p:nvGrpSpPr>
            <p:grpSpPr>
              <a:xfrm>
                <a:off x="7260350" y="363706"/>
                <a:ext cx="744325" cy="182880"/>
                <a:chOff x="7260350" y="363706"/>
                <a:chExt cx="744325" cy="182880"/>
              </a:xfrm>
            </p:grpSpPr>
            <p:pic>
              <p:nvPicPr>
                <p:cNvPr id="42" name="Search" descr="C:\Users\t-dantay\Documents\Placeholders\search.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43" name="Refresh" descr="C:\Users\t-dantay\Documents\First24\arrowrepeat1.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44" name="Drop Down" descr="C:\Users\t-dantay\Documents\First24\arrowsimple1.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45" name="X"/>
                <p:cNvGrpSpPr/>
                <p:nvPr/>
              </p:nvGrpSpPr>
              <p:grpSpPr>
                <a:xfrm>
                  <a:off x="7913235" y="409426"/>
                  <a:ext cx="91440" cy="91440"/>
                  <a:chOff x="4687215" y="1739180"/>
                  <a:chExt cx="91440" cy="91440"/>
                </a:xfrm>
              </p:grpSpPr>
              <p:cxnSp>
                <p:nvCxnSpPr>
                  <p:cNvPr id="46" name="Straight Connector 45"/>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47" name="Straight Connector 46"/>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grpSp>
      <p:sp>
        <p:nvSpPr>
          <p:cNvPr id="92" name="Rectangle 91"/>
          <p:cNvSpPr/>
          <p:nvPr/>
        </p:nvSpPr>
        <p:spPr>
          <a:xfrm>
            <a:off x="1214499" y="865189"/>
            <a:ext cx="1176948" cy="41911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E" dirty="0" smtClean="0">
                <a:solidFill>
                  <a:schemeClr val="bg1"/>
                </a:solidFill>
              </a:rPr>
              <a:t>     Logo</a:t>
            </a:r>
            <a:endParaRPr lang="en-IE" dirty="0">
              <a:solidFill>
                <a:schemeClr val="bg1"/>
              </a:solidFill>
            </a:endParaRPr>
          </a:p>
        </p:txBody>
      </p:sp>
      <p:sp>
        <p:nvSpPr>
          <p:cNvPr id="94" name="Rectangle 93"/>
          <p:cNvSpPr/>
          <p:nvPr/>
        </p:nvSpPr>
        <p:spPr>
          <a:xfrm>
            <a:off x="2391447" y="881838"/>
            <a:ext cx="5102561" cy="39886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E" dirty="0" smtClean="0">
                <a:solidFill>
                  <a:schemeClr val="bg1"/>
                </a:solidFill>
              </a:rPr>
              <a:t>    Home	   GAA     Rugby    Soccer</a:t>
            </a:r>
            <a:r>
              <a:rPr lang="en-IE" dirty="0">
                <a:solidFill>
                  <a:schemeClr val="bg1"/>
                </a:solidFill>
              </a:rPr>
              <a:t> </a:t>
            </a:r>
            <a:r>
              <a:rPr lang="en-IE" dirty="0" smtClean="0">
                <a:solidFill>
                  <a:schemeClr val="bg1"/>
                </a:solidFill>
              </a:rPr>
              <a:t>    Contact </a:t>
            </a:r>
            <a:endParaRPr lang="en-IE" dirty="0">
              <a:solidFill>
                <a:schemeClr val="bg1"/>
              </a:solidFill>
            </a:endParaRPr>
          </a:p>
        </p:txBody>
      </p:sp>
      <p:sp>
        <p:nvSpPr>
          <p:cNvPr id="95" name="Rectangle 94"/>
          <p:cNvSpPr/>
          <p:nvPr/>
        </p:nvSpPr>
        <p:spPr>
          <a:xfrm>
            <a:off x="1214499" y="1268760"/>
            <a:ext cx="6267916" cy="300317"/>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E" sz="1400" dirty="0" smtClean="0">
                <a:solidFill>
                  <a:schemeClr val="bg1"/>
                </a:solidFill>
              </a:rPr>
              <a:t>Breaking: Clare U-21s 0-16, Antrim 0-12                                               </a:t>
            </a:r>
            <a:r>
              <a:rPr lang="en-IE" sz="1200" dirty="0" smtClean="0">
                <a:solidFill>
                  <a:schemeClr val="bg1"/>
                </a:solidFill>
              </a:rPr>
              <a:t>Login</a:t>
            </a:r>
            <a:endParaRPr lang="en-IE" sz="1200" dirty="0">
              <a:solidFill>
                <a:schemeClr val="bg1"/>
              </a:solidFill>
            </a:endParaRPr>
          </a:p>
        </p:txBody>
      </p:sp>
      <p:sp>
        <p:nvSpPr>
          <p:cNvPr id="96" name="Rectangle 95"/>
          <p:cNvSpPr/>
          <p:nvPr/>
        </p:nvSpPr>
        <p:spPr>
          <a:xfrm>
            <a:off x="1387494" y="4581128"/>
            <a:ext cx="3175544" cy="72008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E" sz="3200" dirty="0" smtClean="0"/>
              <a:t>Advert</a:t>
            </a:r>
            <a:endParaRPr lang="en-IE" sz="3200" dirty="0"/>
          </a:p>
        </p:txBody>
      </p:sp>
      <p:pic>
        <p:nvPicPr>
          <p:cNvPr id="2" name="Picture 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788024" y="1281619"/>
            <a:ext cx="288040" cy="264997"/>
          </a:xfrm>
          <a:prstGeom prst="rect">
            <a:avLst/>
          </a:prstGeom>
        </p:spPr>
      </p:pic>
      <p:pic>
        <p:nvPicPr>
          <p:cNvPr id="3" name="Picture 2"/>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220072" y="1286271"/>
            <a:ext cx="238993" cy="266203"/>
          </a:xfrm>
          <a:prstGeom prst="rect">
            <a:avLst/>
          </a:prstGeom>
        </p:spPr>
      </p:pic>
      <p:pic>
        <p:nvPicPr>
          <p:cNvPr id="4" name="Picture 3"/>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652120" y="1286104"/>
            <a:ext cx="288033" cy="270688"/>
          </a:xfrm>
          <a:prstGeom prst="rect">
            <a:avLst/>
          </a:prstGeom>
        </p:spPr>
      </p:pic>
      <p:pic>
        <p:nvPicPr>
          <p:cNvPr id="5" name="Picture 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074248" y="1292234"/>
            <a:ext cx="297952" cy="254382"/>
          </a:xfrm>
          <a:prstGeom prst="rect">
            <a:avLst/>
          </a:prstGeom>
        </p:spPr>
      </p:pic>
      <p:pic>
        <p:nvPicPr>
          <p:cNvPr id="6" name="Picture 5"/>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6490557" y="1281619"/>
            <a:ext cx="241683" cy="264997"/>
          </a:xfrm>
          <a:prstGeom prst="rect">
            <a:avLst/>
          </a:prstGeom>
        </p:spPr>
      </p:pic>
      <p:pic>
        <p:nvPicPr>
          <p:cNvPr id="68" name="Picture 67"/>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387494" y="1705673"/>
            <a:ext cx="4104777" cy="2773251"/>
          </a:xfrm>
          <a:prstGeom prst="rect">
            <a:avLst/>
          </a:prstGeom>
        </p:spPr>
      </p:pic>
      <p:sp>
        <p:nvSpPr>
          <p:cNvPr id="69" name="TextBox 68"/>
          <p:cNvSpPr txBox="1"/>
          <p:nvPr/>
        </p:nvSpPr>
        <p:spPr>
          <a:xfrm>
            <a:off x="1387494" y="3541814"/>
            <a:ext cx="3999669" cy="954107"/>
          </a:xfrm>
          <a:prstGeom prst="rect">
            <a:avLst/>
          </a:prstGeom>
          <a:noFill/>
        </p:spPr>
        <p:txBody>
          <a:bodyPr wrap="square" rtlCol="0">
            <a:spAutoFit/>
          </a:bodyPr>
          <a:lstStyle/>
          <a:p>
            <a:r>
              <a:rPr lang="en-IE" sz="2800" dirty="0" smtClean="0">
                <a:solidFill>
                  <a:schemeClr val="bg1"/>
                </a:solidFill>
              </a:rPr>
              <a:t>Ennis girls hang tough for Munster finals</a:t>
            </a:r>
            <a:endParaRPr lang="en-IE" sz="2800" dirty="0">
              <a:solidFill>
                <a:schemeClr val="bg1"/>
              </a:solidFill>
            </a:endParaRPr>
          </a:p>
        </p:txBody>
      </p:sp>
      <p:pic>
        <p:nvPicPr>
          <p:cNvPr id="70" name="Picture 69"/>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5530608" y="1694419"/>
            <a:ext cx="1753872" cy="1358275"/>
          </a:xfrm>
          <a:prstGeom prst="rect">
            <a:avLst/>
          </a:prstGeom>
        </p:spPr>
      </p:pic>
      <p:sp>
        <p:nvSpPr>
          <p:cNvPr id="75" name="TextBox 74"/>
          <p:cNvSpPr txBox="1"/>
          <p:nvPr/>
        </p:nvSpPr>
        <p:spPr>
          <a:xfrm>
            <a:off x="5593994" y="2461537"/>
            <a:ext cx="759261" cy="253916"/>
          </a:xfrm>
          <a:prstGeom prst="rect">
            <a:avLst/>
          </a:prstGeom>
          <a:solidFill>
            <a:srgbClr val="C00000"/>
          </a:solidFill>
        </p:spPr>
        <p:txBody>
          <a:bodyPr wrap="square" rtlCol="0">
            <a:spAutoFit/>
          </a:bodyPr>
          <a:lstStyle/>
          <a:p>
            <a:r>
              <a:rPr lang="en-IE" sz="1050" dirty="0" smtClean="0">
                <a:solidFill>
                  <a:schemeClr val="bg1"/>
                </a:solidFill>
              </a:rPr>
              <a:t>Football</a:t>
            </a:r>
          </a:p>
        </p:txBody>
      </p:sp>
      <p:sp>
        <p:nvSpPr>
          <p:cNvPr id="76" name="TextBox 75"/>
          <p:cNvSpPr txBox="1"/>
          <p:nvPr/>
        </p:nvSpPr>
        <p:spPr>
          <a:xfrm>
            <a:off x="5462914" y="2699628"/>
            <a:ext cx="2727772" cy="369332"/>
          </a:xfrm>
          <a:prstGeom prst="rect">
            <a:avLst/>
          </a:prstGeom>
          <a:noFill/>
        </p:spPr>
        <p:txBody>
          <a:bodyPr wrap="square" rtlCol="0">
            <a:spAutoFit/>
          </a:bodyPr>
          <a:lstStyle/>
          <a:p>
            <a:r>
              <a:rPr lang="en-IE" dirty="0" smtClean="0">
                <a:solidFill>
                  <a:schemeClr val="bg1"/>
                </a:solidFill>
              </a:rPr>
              <a:t>Derry await</a:t>
            </a:r>
            <a:endParaRPr lang="en-IE" dirty="0">
              <a:solidFill>
                <a:schemeClr val="bg1"/>
              </a:solidFill>
            </a:endParaRPr>
          </a:p>
        </p:txBody>
      </p:sp>
      <p:pic>
        <p:nvPicPr>
          <p:cNvPr id="77" name="Picture 76"/>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5527341" y="3140969"/>
            <a:ext cx="1739539" cy="1403298"/>
          </a:xfrm>
          <a:prstGeom prst="rect">
            <a:avLst/>
          </a:prstGeom>
        </p:spPr>
      </p:pic>
      <p:sp>
        <p:nvSpPr>
          <p:cNvPr id="78" name="TextBox 77"/>
          <p:cNvSpPr txBox="1"/>
          <p:nvPr/>
        </p:nvSpPr>
        <p:spPr>
          <a:xfrm>
            <a:off x="5593995" y="3933056"/>
            <a:ext cx="659794" cy="253916"/>
          </a:xfrm>
          <a:prstGeom prst="rect">
            <a:avLst/>
          </a:prstGeom>
          <a:solidFill>
            <a:srgbClr val="C00000"/>
          </a:solidFill>
        </p:spPr>
        <p:txBody>
          <a:bodyPr wrap="square" rtlCol="0">
            <a:spAutoFit/>
          </a:bodyPr>
          <a:lstStyle/>
          <a:p>
            <a:r>
              <a:rPr lang="en-IE" sz="1050" dirty="0" smtClean="0">
                <a:solidFill>
                  <a:schemeClr val="bg1"/>
                </a:solidFill>
              </a:rPr>
              <a:t>Golf</a:t>
            </a:r>
          </a:p>
        </p:txBody>
      </p:sp>
      <p:sp>
        <p:nvSpPr>
          <p:cNvPr id="84" name="TextBox 83"/>
          <p:cNvSpPr txBox="1"/>
          <p:nvPr/>
        </p:nvSpPr>
        <p:spPr>
          <a:xfrm>
            <a:off x="5462914" y="4171147"/>
            <a:ext cx="1571688" cy="307777"/>
          </a:xfrm>
          <a:prstGeom prst="rect">
            <a:avLst/>
          </a:prstGeom>
          <a:solidFill>
            <a:schemeClr val="tx1"/>
          </a:solidFill>
        </p:spPr>
        <p:txBody>
          <a:bodyPr wrap="square" rtlCol="0">
            <a:spAutoFit/>
          </a:bodyPr>
          <a:lstStyle/>
          <a:p>
            <a:r>
              <a:rPr lang="en-IE" sz="1400" dirty="0" smtClean="0">
                <a:solidFill>
                  <a:schemeClr val="bg1"/>
                </a:solidFill>
              </a:rPr>
              <a:t>Special Olympics</a:t>
            </a:r>
            <a:endParaRPr lang="en-IE" sz="1400" dirty="0">
              <a:solidFill>
                <a:schemeClr val="bg1"/>
              </a:solidFill>
            </a:endParaRPr>
          </a:p>
        </p:txBody>
      </p:sp>
      <p:pic>
        <p:nvPicPr>
          <p:cNvPr id="85" name="Picture 84"/>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1413671" y="5391479"/>
            <a:ext cx="3158329" cy="1299200"/>
          </a:xfrm>
          <a:prstGeom prst="rect">
            <a:avLst/>
          </a:prstGeom>
        </p:spPr>
      </p:pic>
      <p:sp>
        <p:nvSpPr>
          <p:cNvPr id="97" name="Rectangle 96"/>
          <p:cNvSpPr/>
          <p:nvPr/>
        </p:nvSpPr>
        <p:spPr>
          <a:xfrm>
            <a:off x="4642600" y="4582291"/>
            <a:ext cx="2684166" cy="2108388"/>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98" name="TextBox 97"/>
          <p:cNvSpPr txBox="1"/>
          <p:nvPr/>
        </p:nvSpPr>
        <p:spPr>
          <a:xfrm>
            <a:off x="4716016" y="4717015"/>
            <a:ext cx="2392787" cy="369332"/>
          </a:xfrm>
          <a:prstGeom prst="rect">
            <a:avLst/>
          </a:prstGeom>
          <a:solidFill>
            <a:srgbClr val="002060"/>
          </a:solidFill>
        </p:spPr>
        <p:txBody>
          <a:bodyPr wrap="square" rtlCol="0">
            <a:spAutoFit/>
          </a:bodyPr>
          <a:lstStyle/>
          <a:p>
            <a:pPr algn="ctr"/>
            <a:r>
              <a:rPr lang="en-IE" dirty="0" smtClean="0">
                <a:solidFill>
                  <a:schemeClr val="bg1"/>
                </a:solidFill>
              </a:rPr>
              <a:t>Latest News</a:t>
            </a:r>
            <a:endParaRPr lang="en-IE" dirty="0">
              <a:solidFill>
                <a:schemeClr val="bg1"/>
              </a:solidFill>
            </a:endParaRPr>
          </a:p>
        </p:txBody>
      </p:sp>
      <p:sp>
        <p:nvSpPr>
          <p:cNvPr id="99" name="TextBox 98"/>
          <p:cNvSpPr txBox="1"/>
          <p:nvPr/>
        </p:nvSpPr>
        <p:spPr>
          <a:xfrm>
            <a:off x="5796136" y="5302369"/>
            <a:ext cx="1587317" cy="215444"/>
          </a:xfrm>
          <a:prstGeom prst="rect">
            <a:avLst/>
          </a:prstGeom>
          <a:noFill/>
        </p:spPr>
        <p:txBody>
          <a:bodyPr wrap="square" rtlCol="0">
            <a:spAutoFit/>
          </a:bodyPr>
          <a:lstStyle/>
          <a:p>
            <a:r>
              <a:rPr lang="en-IE" sz="800" dirty="0" smtClean="0"/>
              <a:t>By </a:t>
            </a:r>
            <a:r>
              <a:rPr lang="en-IE" sz="800" dirty="0" smtClean="0">
                <a:solidFill>
                  <a:srgbClr val="C00000"/>
                </a:solidFill>
              </a:rPr>
              <a:t>Tracey Walsh  </a:t>
            </a:r>
            <a:r>
              <a:rPr lang="en-IE" sz="500" dirty="0" smtClean="0"/>
              <a:t>February 13, 2019</a:t>
            </a:r>
          </a:p>
        </p:txBody>
      </p:sp>
      <p:sp>
        <p:nvSpPr>
          <p:cNvPr id="100" name="TextBox 99"/>
          <p:cNvSpPr txBox="1"/>
          <p:nvPr/>
        </p:nvSpPr>
        <p:spPr>
          <a:xfrm>
            <a:off x="5724128" y="5602431"/>
            <a:ext cx="2772308" cy="338554"/>
          </a:xfrm>
          <a:prstGeom prst="rect">
            <a:avLst/>
          </a:prstGeom>
          <a:noFill/>
        </p:spPr>
        <p:txBody>
          <a:bodyPr wrap="square" rtlCol="0">
            <a:spAutoFit/>
          </a:bodyPr>
          <a:lstStyle/>
          <a:p>
            <a:r>
              <a:rPr lang="en-IE" sz="1600" dirty="0" smtClean="0"/>
              <a:t>Ladies are a go</a:t>
            </a:r>
            <a:endParaRPr lang="en-IE" sz="1600" dirty="0"/>
          </a:p>
        </p:txBody>
      </p:sp>
      <p:pic>
        <p:nvPicPr>
          <p:cNvPr id="101" name="Picture 100"/>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4788024" y="5302369"/>
            <a:ext cx="948435" cy="615815"/>
          </a:xfrm>
          <a:prstGeom prst="rect">
            <a:avLst/>
          </a:prstGeom>
        </p:spPr>
      </p:pic>
      <p:sp>
        <p:nvSpPr>
          <p:cNvPr id="102" name="TextBox 101"/>
          <p:cNvSpPr txBox="1"/>
          <p:nvPr/>
        </p:nvSpPr>
        <p:spPr>
          <a:xfrm>
            <a:off x="5796136" y="6024207"/>
            <a:ext cx="1587317" cy="215444"/>
          </a:xfrm>
          <a:prstGeom prst="rect">
            <a:avLst/>
          </a:prstGeom>
          <a:noFill/>
        </p:spPr>
        <p:txBody>
          <a:bodyPr wrap="square" rtlCol="0">
            <a:spAutoFit/>
          </a:bodyPr>
          <a:lstStyle/>
          <a:p>
            <a:r>
              <a:rPr lang="en-IE" sz="800" dirty="0" smtClean="0"/>
              <a:t>By </a:t>
            </a:r>
            <a:r>
              <a:rPr lang="en-IE" sz="800" dirty="0" smtClean="0">
                <a:solidFill>
                  <a:srgbClr val="C00000"/>
                </a:solidFill>
              </a:rPr>
              <a:t>Tracey Walsh  </a:t>
            </a:r>
            <a:r>
              <a:rPr lang="en-IE" sz="500" dirty="0" smtClean="0"/>
              <a:t>February 13, 2019</a:t>
            </a:r>
          </a:p>
        </p:txBody>
      </p:sp>
      <p:sp>
        <p:nvSpPr>
          <p:cNvPr id="105" name="TextBox 104"/>
          <p:cNvSpPr txBox="1"/>
          <p:nvPr/>
        </p:nvSpPr>
        <p:spPr>
          <a:xfrm>
            <a:off x="5724128" y="6324269"/>
            <a:ext cx="2772308" cy="338554"/>
          </a:xfrm>
          <a:prstGeom prst="rect">
            <a:avLst/>
          </a:prstGeom>
          <a:noFill/>
        </p:spPr>
        <p:txBody>
          <a:bodyPr wrap="square" rtlCol="0">
            <a:spAutoFit/>
          </a:bodyPr>
          <a:lstStyle/>
          <a:p>
            <a:r>
              <a:rPr lang="en-IE" sz="1600" dirty="0" smtClean="0"/>
              <a:t>Planning ahead</a:t>
            </a:r>
            <a:endParaRPr lang="en-IE" sz="1600" dirty="0"/>
          </a:p>
        </p:txBody>
      </p:sp>
      <p:pic>
        <p:nvPicPr>
          <p:cNvPr id="106" name="Picture 105"/>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4788024" y="6024207"/>
            <a:ext cx="948435" cy="615815"/>
          </a:xfrm>
          <a:prstGeom prst="rect">
            <a:avLst/>
          </a:prstGeom>
        </p:spPr>
      </p:pic>
      <p:pic>
        <p:nvPicPr>
          <p:cNvPr id="107" name="Picture 106"/>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4759581" y="6028696"/>
            <a:ext cx="983536" cy="608521"/>
          </a:xfrm>
          <a:prstGeom prst="rect">
            <a:avLst/>
          </a:prstGeom>
        </p:spPr>
      </p:pic>
    </p:spTree>
    <p:extLst>
      <p:ext uri="{BB962C8B-B14F-4D97-AF65-F5344CB8AC3E}">
        <p14:creationId xmlns:p14="http://schemas.microsoft.com/office/powerpoint/2010/main" val="270778106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WebBrowser"/>
          <p:cNvGrpSpPr/>
          <p:nvPr>
            <p:custDataLst>
              <p:custData r:id="rId1"/>
            </p:custDataLst>
          </p:nvPr>
        </p:nvGrpSpPr>
        <p:grpSpPr>
          <a:xfrm>
            <a:off x="1927155" y="197223"/>
            <a:ext cx="3940989" cy="6660777"/>
            <a:chOff x="0" y="0"/>
            <a:chExt cx="9144000" cy="6858000"/>
          </a:xfrm>
        </p:grpSpPr>
        <p:sp>
          <p:nvSpPr>
            <p:cNvPr id="3" name="Background"/>
            <p:cNvSpPr/>
            <p:nvPr/>
          </p:nvSpPr>
          <p:spPr>
            <a:xfrm>
              <a:off x="0" y="0"/>
              <a:ext cx="9144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4" name="WindowTitle"/>
            <p:cNvSpPr txBox="1"/>
            <p:nvPr/>
          </p:nvSpPr>
          <p:spPr>
            <a:xfrm>
              <a:off x="22515" y="20162"/>
              <a:ext cx="1149129" cy="235193"/>
            </a:xfrm>
            <a:prstGeom prst="rect">
              <a:avLst/>
            </a:prstGeom>
            <a:noFill/>
          </p:spPr>
          <p:txBody>
            <a:bodyPr wrap="none" lIns="91440" tIns="18288" rIns="91440" bIns="27432" rtlCol="0" anchor="ctr" anchorCtr="0">
              <a:spAutoFit/>
            </a:bodyPr>
            <a:lstStyle/>
            <a:p>
              <a:r>
                <a:rPr lang="en-US" sz="1200" dirty="0" smtClean="0">
                  <a:solidFill>
                    <a:prstClr val="white"/>
                  </a:solidFill>
                  <a:latin typeface="Segoe UI" pitchFamily="34" charset="0"/>
                  <a:ea typeface="Segoe UI" pitchFamily="34" charset="0"/>
                  <a:cs typeface="Segoe UI" pitchFamily="34" charset="0"/>
                </a:rPr>
                <a:t>Clare Sports</a:t>
              </a:r>
            </a:p>
          </p:txBody>
        </p:sp>
        <p:grpSp>
          <p:nvGrpSpPr>
            <p:cNvPr id="5" name="Group 4"/>
            <p:cNvGrpSpPr/>
            <p:nvPr/>
          </p:nvGrpSpPr>
          <p:grpSpPr>
            <a:xfrm>
              <a:off x="81598" y="286385"/>
              <a:ext cx="320040" cy="316520"/>
              <a:chOff x="72073" y="221749"/>
              <a:chExt cx="320040" cy="316520"/>
            </a:xfrm>
          </p:grpSpPr>
          <p:sp>
            <p:nvSpPr>
              <p:cNvPr id="29" name="Oval 28"/>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30" name="Left Arrow 29"/>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6" name="Group 5"/>
            <p:cNvGrpSpPr/>
            <p:nvPr/>
          </p:nvGrpSpPr>
          <p:grpSpPr>
            <a:xfrm>
              <a:off x="453671" y="286384"/>
              <a:ext cx="320040" cy="316520"/>
              <a:chOff x="444146" y="221748"/>
              <a:chExt cx="320040" cy="316520"/>
            </a:xfrm>
          </p:grpSpPr>
          <p:sp>
            <p:nvSpPr>
              <p:cNvPr id="27" name="Oval 26"/>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28" name="Right Arrow 27"/>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7" name="Minimize - Maximize - Close"/>
            <p:cNvGrpSpPr/>
            <p:nvPr/>
          </p:nvGrpSpPr>
          <p:grpSpPr>
            <a:xfrm>
              <a:off x="8632311" y="92599"/>
              <a:ext cx="384527" cy="78032"/>
              <a:chOff x="9347642" y="131588"/>
              <a:chExt cx="384527" cy="78032"/>
            </a:xfrm>
          </p:grpSpPr>
          <p:cxnSp>
            <p:nvCxnSpPr>
              <p:cNvPr id="22" name="Line"/>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23" name="Line"/>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24" name="Line"/>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5" name="Line"/>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26" name="Line"/>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8" name="WebPageBody"/>
            <p:cNvSpPr/>
            <p:nvPr/>
          </p:nvSpPr>
          <p:spPr>
            <a:xfrm>
              <a:off x="76200" y="685159"/>
              <a:ext cx="89916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a:solidFill>
                  <a:prstClr val="white"/>
                </a:solidFill>
                <a:latin typeface="Segoe UI"/>
              </a:endParaRPr>
            </a:p>
          </p:txBody>
        </p:sp>
        <p:grpSp>
          <p:nvGrpSpPr>
            <p:cNvPr id="9" name="Group 8"/>
            <p:cNvGrpSpPr/>
            <p:nvPr/>
          </p:nvGrpSpPr>
          <p:grpSpPr>
            <a:xfrm>
              <a:off x="8386335" y="360579"/>
              <a:ext cx="640645" cy="183940"/>
              <a:chOff x="8303527" y="360579"/>
              <a:chExt cx="640645" cy="183940"/>
            </a:xfrm>
          </p:grpSpPr>
          <p:pic>
            <p:nvPicPr>
              <p:cNvPr id="19" name="Picture 2" descr="C:\Users\t-dantay\Documents\Placeholders\hom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descr="C:\Users\t-dantay\Documents\Placeholders\setting.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descr="C:\Users\t-dantay\Documents\Placeholders\star.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 name="Group 9"/>
            <p:cNvGrpSpPr/>
            <p:nvPr/>
          </p:nvGrpSpPr>
          <p:grpSpPr>
            <a:xfrm>
              <a:off x="923925" y="340846"/>
              <a:ext cx="7142930" cy="228600"/>
              <a:chOff x="923925" y="340846"/>
              <a:chExt cx="7142930" cy="228600"/>
            </a:xfrm>
          </p:grpSpPr>
          <p:sp>
            <p:nvSpPr>
              <p:cNvPr id="11" name="UrlBar"/>
              <p:cNvSpPr/>
              <p:nvPr/>
            </p:nvSpPr>
            <p:spPr>
              <a:xfrm>
                <a:off x="923925" y="340846"/>
                <a:ext cx="7142930"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smtClean="0">
                    <a:solidFill>
                      <a:prstClr val="black">
                        <a:lumMod val="75000"/>
                        <a:lumOff val="25000"/>
                      </a:prstClr>
                    </a:solidFill>
                    <a:latin typeface="Segoe UI"/>
                  </a:rPr>
                  <a:t>http://www.claresports.ie/index.html</a:t>
                </a:r>
                <a:endParaRPr lang="en-US" sz="1200" kern="0" dirty="0">
                  <a:solidFill>
                    <a:prstClr val="black">
                      <a:lumMod val="75000"/>
                      <a:lumOff val="25000"/>
                    </a:prstClr>
                  </a:solidFill>
                  <a:latin typeface="Segoe UI"/>
                </a:endParaRPr>
              </a:p>
            </p:txBody>
          </p:sp>
          <p:grpSp>
            <p:nvGrpSpPr>
              <p:cNvPr id="12" name="Group 11"/>
              <p:cNvGrpSpPr/>
              <p:nvPr/>
            </p:nvGrpSpPr>
            <p:grpSpPr>
              <a:xfrm>
                <a:off x="7260350" y="363706"/>
                <a:ext cx="744325" cy="182880"/>
                <a:chOff x="7260350" y="363706"/>
                <a:chExt cx="744325" cy="182880"/>
              </a:xfrm>
            </p:grpSpPr>
            <p:pic>
              <p:nvPicPr>
                <p:cNvPr id="13" name="Search" descr="C:\Users\t-dantay\Documents\Placeholders\search.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4" name="Refresh" descr="C:\Users\t-dantay\Documents\First24\arrowrepeat1.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5" name="Drop Down" descr="C:\Users\t-dantay\Documents\First24\arrowsimple1.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X"/>
                <p:cNvGrpSpPr/>
                <p:nvPr/>
              </p:nvGrpSpPr>
              <p:grpSpPr>
                <a:xfrm>
                  <a:off x="7913235" y="409426"/>
                  <a:ext cx="91440" cy="91440"/>
                  <a:chOff x="4687215" y="1739180"/>
                  <a:chExt cx="91440" cy="91440"/>
                </a:xfrm>
              </p:grpSpPr>
              <p:cxnSp>
                <p:nvCxnSpPr>
                  <p:cNvPr id="17" name="Straight Connector 16"/>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18" name="Straight Connector 17"/>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grpSp>
      <p:grpSp>
        <p:nvGrpSpPr>
          <p:cNvPr id="31" name="Group 30"/>
          <p:cNvGrpSpPr/>
          <p:nvPr/>
        </p:nvGrpSpPr>
        <p:grpSpPr>
          <a:xfrm>
            <a:off x="2157733" y="1974322"/>
            <a:ext cx="3489878" cy="2159610"/>
            <a:chOff x="157470" y="2616169"/>
            <a:chExt cx="1690666" cy="1657225"/>
          </a:xfrm>
        </p:grpSpPr>
        <p:sp>
          <p:nvSpPr>
            <p:cNvPr id="32" name="Rectangle 31"/>
            <p:cNvSpPr/>
            <p:nvPr/>
          </p:nvSpPr>
          <p:spPr>
            <a:xfrm>
              <a:off x="157470" y="2616169"/>
              <a:ext cx="1690666" cy="165722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dirty="0"/>
            </a:p>
          </p:txBody>
        </p:sp>
        <p:cxnSp>
          <p:nvCxnSpPr>
            <p:cNvPr id="33" name="Straight Connector 32"/>
            <p:cNvCxnSpPr/>
            <p:nvPr/>
          </p:nvCxnSpPr>
          <p:spPr>
            <a:xfrm>
              <a:off x="157470" y="2616170"/>
              <a:ext cx="1690666" cy="1657224"/>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flipH="1">
              <a:off x="157470" y="2616170"/>
              <a:ext cx="1690666" cy="165722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35" name="TextBox 34"/>
          <p:cNvSpPr txBox="1"/>
          <p:nvPr/>
        </p:nvSpPr>
        <p:spPr>
          <a:xfrm>
            <a:off x="2149147" y="3502749"/>
            <a:ext cx="2772308" cy="646331"/>
          </a:xfrm>
          <a:prstGeom prst="rect">
            <a:avLst/>
          </a:prstGeom>
          <a:noFill/>
        </p:spPr>
        <p:txBody>
          <a:bodyPr wrap="square" rtlCol="0">
            <a:spAutoFit/>
          </a:bodyPr>
          <a:lstStyle/>
          <a:p>
            <a:r>
              <a:rPr lang="en-IE" dirty="0" smtClean="0"/>
              <a:t>Subhead</a:t>
            </a:r>
          </a:p>
          <a:p>
            <a:r>
              <a:rPr lang="en-IE" dirty="0" smtClean="0"/>
              <a:t>Article title</a:t>
            </a:r>
            <a:endParaRPr lang="en-IE" dirty="0"/>
          </a:p>
        </p:txBody>
      </p:sp>
      <p:sp>
        <p:nvSpPr>
          <p:cNvPr id="36" name="Rectangle 35"/>
          <p:cNvSpPr/>
          <p:nvPr/>
        </p:nvSpPr>
        <p:spPr>
          <a:xfrm>
            <a:off x="1959997" y="865189"/>
            <a:ext cx="1027827" cy="41910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E" dirty="0" smtClean="0">
                <a:solidFill>
                  <a:schemeClr val="bg1"/>
                </a:solidFill>
              </a:rPr>
              <a:t> Logo</a:t>
            </a:r>
            <a:endParaRPr lang="en-IE" dirty="0">
              <a:solidFill>
                <a:schemeClr val="bg1"/>
              </a:solidFill>
            </a:endParaRPr>
          </a:p>
        </p:txBody>
      </p:sp>
      <p:sp>
        <p:nvSpPr>
          <p:cNvPr id="37" name="Rectangle 36"/>
          <p:cNvSpPr/>
          <p:nvPr/>
        </p:nvSpPr>
        <p:spPr>
          <a:xfrm>
            <a:off x="1968583" y="1625306"/>
            <a:ext cx="3866720" cy="291526"/>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E" sz="1200" dirty="0" smtClean="0">
                <a:solidFill>
                  <a:schemeClr val="bg1"/>
                </a:solidFill>
              </a:rPr>
              <a:t>                                                                     Login</a:t>
            </a:r>
            <a:endParaRPr lang="en-IE" sz="1200" dirty="0">
              <a:solidFill>
                <a:schemeClr val="bg1"/>
              </a:solidFill>
            </a:endParaRPr>
          </a:p>
        </p:txBody>
      </p:sp>
      <p:pic>
        <p:nvPicPr>
          <p:cNvPr id="38" name="Picture 37"/>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805804" y="1641659"/>
            <a:ext cx="288040" cy="264997"/>
          </a:xfrm>
          <a:prstGeom prst="rect">
            <a:avLst/>
          </a:prstGeom>
        </p:spPr>
      </p:pic>
      <p:pic>
        <p:nvPicPr>
          <p:cNvPr id="39" name="Picture 3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237852" y="1646311"/>
            <a:ext cx="238993" cy="266203"/>
          </a:xfrm>
          <a:prstGeom prst="rect">
            <a:avLst/>
          </a:prstGeom>
        </p:spPr>
      </p:pic>
      <p:pic>
        <p:nvPicPr>
          <p:cNvPr id="40" name="Picture 39"/>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669900" y="1646144"/>
            <a:ext cx="288033" cy="270688"/>
          </a:xfrm>
          <a:prstGeom prst="rect">
            <a:avLst/>
          </a:prstGeom>
        </p:spPr>
      </p:pic>
      <p:pic>
        <p:nvPicPr>
          <p:cNvPr id="41" name="Picture 40"/>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092028" y="1652274"/>
            <a:ext cx="297952" cy="254382"/>
          </a:xfrm>
          <a:prstGeom prst="rect">
            <a:avLst/>
          </a:prstGeom>
        </p:spPr>
      </p:pic>
      <p:pic>
        <p:nvPicPr>
          <p:cNvPr id="42" name="Picture 41"/>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4508337" y="1641659"/>
            <a:ext cx="241683" cy="264997"/>
          </a:xfrm>
          <a:prstGeom prst="rect">
            <a:avLst/>
          </a:prstGeom>
        </p:spPr>
      </p:pic>
      <p:sp>
        <p:nvSpPr>
          <p:cNvPr id="48" name="Rectangle 47"/>
          <p:cNvSpPr/>
          <p:nvPr/>
        </p:nvSpPr>
        <p:spPr>
          <a:xfrm>
            <a:off x="1959997" y="1284298"/>
            <a:ext cx="3875307" cy="34100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pic>
        <p:nvPicPr>
          <p:cNvPr id="49" name="Search" descr="C:\Users\t-dantay\Documents\Placeholders\search.png"/>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flipH="1">
            <a:off x="5488172" y="1364187"/>
            <a:ext cx="198848" cy="176718"/>
          </a:xfrm>
          <a:prstGeom prst="rect">
            <a:avLst/>
          </a:prstGeom>
          <a:noFill/>
          <a:extLst>
            <a:ext uri="{909E8E84-426E-40DD-AFC4-6F175D3DCCD1}">
              <a14:hiddenFill xmlns:a14="http://schemas.microsoft.com/office/drawing/2010/main">
                <a:solidFill>
                  <a:srgbClr val="FFFFFF"/>
                </a:solidFill>
              </a14:hiddenFill>
            </a:ext>
          </a:extLst>
        </p:spPr>
      </p:pic>
      <p:cxnSp>
        <p:nvCxnSpPr>
          <p:cNvPr id="50" name="Straight Connector 49"/>
          <p:cNvCxnSpPr/>
          <p:nvPr/>
        </p:nvCxnSpPr>
        <p:spPr>
          <a:xfrm>
            <a:off x="2044594" y="1349082"/>
            <a:ext cx="432048" cy="0"/>
          </a:xfrm>
          <a:prstGeom prst="line">
            <a:avLst/>
          </a:prstGeom>
          <a:ln>
            <a:solidFill>
              <a:schemeClr val="bg1"/>
            </a:solidFill>
          </a:ln>
        </p:spPr>
        <p:style>
          <a:lnRef idx="2">
            <a:schemeClr val="dk1"/>
          </a:lnRef>
          <a:fillRef idx="0">
            <a:schemeClr val="dk1"/>
          </a:fillRef>
          <a:effectRef idx="1">
            <a:schemeClr val="dk1"/>
          </a:effectRef>
          <a:fontRef idx="minor">
            <a:schemeClr val="tx1"/>
          </a:fontRef>
        </p:style>
      </p:cxnSp>
      <p:cxnSp>
        <p:nvCxnSpPr>
          <p:cNvPr id="51" name="Straight Connector 50"/>
          <p:cNvCxnSpPr/>
          <p:nvPr/>
        </p:nvCxnSpPr>
        <p:spPr>
          <a:xfrm>
            <a:off x="2048171" y="1423314"/>
            <a:ext cx="432048" cy="0"/>
          </a:xfrm>
          <a:prstGeom prst="line">
            <a:avLst/>
          </a:prstGeom>
          <a:ln>
            <a:solidFill>
              <a:schemeClr val="bg1"/>
            </a:solidFill>
          </a:ln>
        </p:spPr>
        <p:style>
          <a:lnRef idx="2">
            <a:schemeClr val="dk1"/>
          </a:lnRef>
          <a:fillRef idx="0">
            <a:schemeClr val="dk1"/>
          </a:fillRef>
          <a:effectRef idx="1">
            <a:schemeClr val="dk1"/>
          </a:effectRef>
          <a:fontRef idx="minor">
            <a:schemeClr val="tx1"/>
          </a:fontRef>
        </p:style>
      </p:cxnSp>
      <p:cxnSp>
        <p:nvCxnSpPr>
          <p:cNvPr id="52" name="Straight Connector 51"/>
          <p:cNvCxnSpPr/>
          <p:nvPr/>
        </p:nvCxnSpPr>
        <p:spPr>
          <a:xfrm>
            <a:off x="2044594" y="1495322"/>
            <a:ext cx="432048" cy="0"/>
          </a:xfrm>
          <a:prstGeom prst="line">
            <a:avLst/>
          </a:prstGeom>
          <a:ln>
            <a:solidFill>
              <a:schemeClr val="bg1"/>
            </a:solidFill>
          </a:ln>
        </p:spPr>
        <p:style>
          <a:lnRef idx="2">
            <a:schemeClr val="dk1"/>
          </a:lnRef>
          <a:fillRef idx="0">
            <a:schemeClr val="dk1"/>
          </a:fillRef>
          <a:effectRef idx="1">
            <a:schemeClr val="dk1"/>
          </a:effectRef>
          <a:fontRef idx="minor">
            <a:schemeClr val="tx1"/>
          </a:fontRef>
        </p:style>
      </p:cxnSp>
      <p:pic>
        <p:nvPicPr>
          <p:cNvPr id="53" name="Picture 52"/>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2138675" y="1976334"/>
            <a:ext cx="3533464" cy="2387263"/>
          </a:xfrm>
          <a:prstGeom prst="rect">
            <a:avLst/>
          </a:prstGeom>
        </p:spPr>
      </p:pic>
      <p:sp>
        <p:nvSpPr>
          <p:cNvPr id="54" name="TextBox 53"/>
          <p:cNvSpPr txBox="1"/>
          <p:nvPr/>
        </p:nvSpPr>
        <p:spPr>
          <a:xfrm>
            <a:off x="2124567" y="3564663"/>
            <a:ext cx="3497101" cy="830997"/>
          </a:xfrm>
          <a:prstGeom prst="rect">
            <a:avLst/>
          </a:prstGeom>
          <a:noFill/>
        </p:spPr>
        <p:txBody>
          <a:bodyPr wrap="square" rtlCol="0">
            <a:spAutoFit/>
          </a:bodyPr>
          <a:lstStyle/>
          <a:p>
            <a:r>
              <a:rPr lang="en-IE" sz="2400" dirty="0" smtClean="0">
                <a:solidFill>
                  <a:schemeClr val="bg1"/>
                </a:solidFill>
              </a:rPr>
              <a:t>Ennis girls hang tough for Munster finals</a:t>
            </a:r>
            <a:endParaRPr lang="en-IE" sz="2400" dirty="0">
              <a:solidFill>
                <a:schemeClr val="bg1"/>
              </a:solidFill>
            </a:endParaRPr>
          </a:p>
        </p:txBody>
      </p:sp>
      <p:pic>
        <p:nvPicPr>
          <p:cNvPr id="58" name="Picture 57"/>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2175637" y="4432777"/>
            <a:ext cx="3496501" cy="2236584"/>
          </a:xfrm>
          <a:prstGeom prst="rect">
            <a:avLst/>
          </a:prstGeom>
        </p:spPr>
      </p:pic>
      <p:sp>
        <p:nvSpPr>
          <p:cNvPr id="59" name="TextBox 58"/>
          <p:cNvSpPr txBox="1"/>
          <p:nvPr/>
        </p:nvSpPr>
        <p:spPr>
          <a:xfrm>
            <a:off x="2239024" y="6021288"/>
            <a:ext cx="659794" cy="253916"/>
          </a:xfrm>
          <a:prstGeom prst="rect">
            <a:avLst/>
          </a:prstGeom>
          <a:solidFill>
            <a:srgbClr val="C00000"/>
          </a:solidFill>
        </p:spPr>
        <p:txBody>
          <a:bodyPr wrap="square" rtlCol="0">
            <a:spAutoFit/>
          </a:bodyPr>
          <a:lstStyle/>
          <a:p>
            <a:r>
              <a:rPr lang="en-IE" sz="1050" dirty="0" smtClean="0">
                <a:solidFill>
                  <a:schemeClr val="bg1"/>
                </a:solidFill>
              </a:rPr>
              <a:t>Hurling</a:t>
            </a:r>
          </a:p>
        </p:txBody>
      </p:sp>
      <p:sp>
        <p:nvSpPr>
          <p:cNvPr id="60" name="TextBox 59"/>
          <p:cNvSpPr txBox="1"/>
          <p:nvPr/>
        </p:nvSpPr>
        <p:spPr>
          <a:xfrm>
            <a:off x="2107943" y="6259379"/>
            <a:ext cx="1742870" cy="307777"/>
          </a:xfrm>
          <a:prstGeom prst="rect">
            <a:avLst/>
          </a:prstGeom>
          <a:solidFill>
            <a:schemeClr val="tx1"/>
          </a:solidFill>
        </p:spPr>
        <p:txBody>
          <a:bodyPr wrap="square" rtlCol="0">
            <a:spAutoFit/>
          </a:bodyPr>
          <a:lstStyle/>
          <a:p>
            <a:r>
              <a:rPr lang="en-IE" sz="1400" dirty="0" smtClean="0">
                <a:solidFill>
                  <a:schemeClr val="bg1"/>
                </a:solidFill>
              </a:rPr>
              <a:t>Game on for Anne’s</a:t>
            </a:r>
            <a:endParaRPr lang="en-IE" sz="1400" dirty="0">
              <a:solidFill>
                <a:schemeClr val="bg1"/>
              </a:solidFill>
            </a:endParaRPr>
          </a:p>
        </p:txBody>
      </p:sp>
    </p:spTree>
    <p:extLst>
      <p:ext uri="{BB962C8B-B14F-4D97-AF65-F5344CB8AC3E}">
        <p14:creationId xmlns:p14="http://schemas.microsoft.com/office/powerpoint/2010/main" val="13323534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smtClean="0"/>
              <a:t>Persona</a:t>
            </a:r>
            <a:endParaRPr lang="en-IE" dirty="0"/>
          </a:p>
        </p:txBody>
      </p:sp>
    </p:spTree>
    <p:extLst>
      <p:ext uri="{BB962C8B-B14F-4D97-AF65-F5344CB8AC3E}">
        <p14:creationId xmlns:p14="http://schemas.microsoft.com/office/powerpoint/2010/main" val="279105828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6808" y="500580"/>
            <a:ext cx="9150808" cy="6357419"/>
          </a:xfrm>
          <a:prstGeom prst="rect">
            <a:avLst/>
          </a:prstGeom>
          <a:solidFill>
            <a:schemeClr val="bg1"/>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dirty="0"/>
          </a:p>
        </p:txBody>
      </p:sp>
      <p:sp>
        <p:nvSpPr>
          <p:cNvPr id="15" name="Rectangle 14"/>
          <p:cNvSpPr/>
          <p:nvPr/>
        </p:nvSpPr>
        <p:spPr>
          <a:xfrm>
            <a:off x="-6808" y="-27385"/>
            <a:ext cx="9150808" cy="541979"/>
          </a:xfrm>
          <a:prstGeom prst="rect">
            <a:avLst/>
          </a:prstGeom>
          <a:solidFill>
            <a:schemeClr val="bg2">
              <a:lumMod val="5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r>
              <a:rPr lang="en-IE" sz="2800" dirty="0" smtClean="0">
                <a:latin typeface="Rockwell" panose="02060603020205020403" pitchFamily="18" charset="0"/>
              </a:rPr>
              <a:t>John O’Sullivan  - Audience</a:t>
            </a:r>
            <a:endParaRPr lang="en-IE" sz="2800" dirty="0">
              <a:latin typeface="Rockwell" panose="02060603020205020403" pitchFamily="18" charset="0"/>
            </a:endParaRPr>
          </a:p>
        </p:txBody>
      </p:sp>
      <p:sp>
        <p:nvSpPr>
          <p:cNvPr id="16" name="TextBox 15"/>
          <p:cNvSpPr txBox="1"/>
          <p:nvPr/>
        </p:nvSpPr>
        <p:spPr>
          <a:xfrm>
            <a:off x="119181" y="3841131"/>
            <a:ext cx="3888432" cy="1477328"/>
          </a:xfrm>
          <a:prstGeom prst="rect">
            <a:avLst/>
          </a:prstGeom>
          <a:noFill/>
        </p:spPr>
        <p:txBody>
          <a:bodyPr wrap="square" rtlCol="0">
            <a:spAutoFit/>
          </a:bodyPr>
          <a:lstStyle/>
          <a:p>
            <a:r>
              <a:rPr lang="en-IE" b="1" dirty="0">
                <a:latin typeface="Minion Pro" pitchFamily="18" charset="0"/>
              </a:rPr>
              <a:t>Age: </a:t>
            </a:r>
            <a:r>
              <a:rPr lang="en-IE" dirty="0" smtClean="0">
                <a:latin typeface="Minion Pro" pitchFamily="18" charset="0"/>
              </a:rPr>
              <a:t>32</a:t>
            </a:r>
            <a:r>
              <a:rPr lang="en-IE" dirty="0">
                <a:latin typeface="Minion Pro" pitchFamily="18" charset="0"/>
              </a:rPr>
              <a:t/>
            </a:r>
            <a:br>
              <a:rPr lang="en-IE" dirty="0">
                <a:latin typeface="Minion Pro" pitchFamily="18" charset="0"/>
              </a:rPr>
            </a:br>
            <a:r>
              <a:rPr lang="en-IE" b="1" dirty="0">
                <a:latin typeface="Minion Pro" pitchFamily="18" charset="0"/>
              </a:rPr>
              <a:t>Work: </a:t>
            </a:r>
            <a:r>
              <a:rPr lang="en-IE" dirty="0" smtClean="0">
                <a:latin typeface="Minion Pro" pitchFamily="18" charset="0"/>
              </a:rPr>
              <a:t>Engineer</a:t>
            </a:r>
            <a:r>
              <a:rPr lang="en-IE" dirty="0">
                <a:latin typeface="Minion Pro" pitchFamily="18" charset="0"/>
              </a:rPr>
              <a:t/>
            </a:r>
            <a:br>
              <a:rPr lang="en-IE" dirty="0">
                <a:latin typeface="Minion Pro" pitchFamily="18" charset="0"/>
              </a:rPr>
            </a:br>
            <a:r>
              <a:rPr lang="en-IE" b="1" dirty="0">
                <a:latin typeface="Minion Pro" pitchFamily="18" charset="0"/>
              </a:rPr>
              <a:t>Family:  </a:t>
            </a:r>
            <a:r>
              <a:rPr lang="en-IE" dirty="0" smtClean="0">
                <a:latin typeface="Minion Pro" pitchFamily="18" charset="0"/>
              </a:rPr>
              <a:t>Married, no children.</a:t>
            </a:r>
            <a:r>
              <a:rPr lang="en-IE" dirty="0">
                <a:latin typeface="Minion Pro" pitchFamily="18" charset="0"/>
              </a:rPr>
              <a:t/>
            </a:r>
            <a:br>
              <a:rPr lang="en-IE" dirty="0">
                <a:latin typeface="Minion Pro" pitchFamily="18" charset="0"/>
              </a:rPr>
            </a:br>
            <a:r>
              <a:rPr lang="en-IE" b="1" dirty="0">
                <a:latin typeface="Minion Pro" pitchFamily="18" charset="0"/>
              </a:rPr>
              <a:t>Location: </a:t>
            </a:r>
            <a:r>
              <a:rPr lang="en-IE" dirty="0" smtClean="0">
                <a:latin typeface="Minion Pro" pitchFamily="18" charset="0"/>
              </a:rPr>
              <a:t>East Clare</a:t>
            </a:r>
            <a:r>
              <a:rPr lang="en-IE" dirty="0">
                <a:latin typeface="Minion Pro" pitchFamily="18" charset="0"/>
              </a:rPr>
              <a:t/>
            </a:r>
            <a:br>
              <a:rPr lang="en-IE" dirty="0">
                <a:latin typeface="Minion Pro" pitchFamily="18" charset="0"/>
              </a:rPr>
            </a:br>
            <a:r>
              <a:rPr lang="en-IE" b="1" dirty="0">
                <a:latin typeface="Minion Pro" pitchFamily="18" charset="0"/>
              </a:rPr>
              <a:t>Character: </a:t>
            </a:r>
            <a:r>
              <a:rPr lang="en-IE" dirty="0" smtClean="0">
                <a:latin typeface="Minion Pro" pitchFamily="18" charset="0"/>
              </a:rPr>
              <a:t>Sport nut</a:t>
            </a:r>
            <a:endParaRPr lang="en-IE" dirty="0">
              <a:latin typeface="Minion Pro" pitchFamily="18" charset="0"/>
            </a:endParaRPr>
          </a:p>
        </p:txBody>
      </p:sp>
      <p:sp>
        <p:nvSpPr>
          <p:cNvPr id="17" name="Rectangle 16"/>
          <p:cNvSpPr/>
          <p:nvPr/>
        </p:nvSpPr>
        <p:spPr>
          <a:xfrm>
            <a:off x="4337379" y="684966"/>
            <a:ext cx="4611223" cy="2462213"/>
          </a:xfrm>
          <a:prstGeom prst="rect">
            <a:avLst/>
          </a:prstGeom>
          <a:solidFill>
            <a:schemeClr val="tx2"/>
          </a:solidFill>
        </p:spPr>
        <p:txBody>
          <a:bodyPr wrap="square">
            <a:spAutoFit/>
          </a:bodyPr>
          <a:lstStyle/>
          <a:p>
            <a:r>
              <a:rPr lang="en-IE" sz="2800" b="1" dirty="0">
                <a:solidFill>
                  <a:schemeClr val="bg1"/>
                </a:solidFill>
                <a:latin typeface="Minion Pro" pitchFamily="18" charset="0"/>
              </a:rPr>
              <a:t>Bio</a:t>
            </a:r>
          </a:p>
          <a:p>
            <a:r>
              <a:rPr lang="en-IE" dirty="0" smtClean="0">
                <a:solidFill>
                  <a:schemeClr val="bg1"/>
                </a:solidFill>
                <a:latin typeface="Minion Pro" pitchFamily="18" charset="0"/>
              </a:rPr>
              <a:t>John is an avid sports fan. He plays GAA and is involved heavily with his local club. He likes to keep updated with other results from around the county, especially in the league, as the points and table positions come into play.  He hates having to wait for radio bulletins for up-to-date information on results.</a:t>
            </a:r>
          </a:p>
        </p:txBody>
      </p:sp>
      <p:sp>
        <p:nvSpPr>
          <p:cNvPr id="19" name="TextBox 18"/>
          <p:cNvSpPr txBox="1"/>
          <p:nvPr/>
        </p:nvSpPr>
        <p:spPr>
          <a:xfrm>
            <a:off x="4265942" y="3317551"/>
            <a:ext cx="4768187" cy="2554545"/>
          </a:xfrm>
          <a:prstGeom prst="rect">
            <a:avLst/>
          </a:prstGeom>
          <a:noFill/>
          <a:ln>
            <a:noFill/>
          </a:ln>
        </p:spPr>
        <p:txBody>
          <a:bodyPr wrap="square" rtlCol="0">
            <a:spAutoFit/>
          </a:bodyPr>
          <a:lstStyle/>
          <a:p>
            <a:r>
              <a:rPr lang="en-IE" dirty="0" smtClean="0">
                <a:solidFill>
                  <a:schemeClr val="accent1">
                    <a:lumMod val="75000"/>
                  </a:schemeClr>
                </a:solidFill>
                <a:latin typeface="Rockwell" panose="02060603020205020403" pitchFamily="18" charset="0"/>
              </a:rPr>
              <a:t>Goals: To get results as quickly as possible and in one location, without having to use multiple mediums</a:t>
            </a:r>
          </a:p>
          <a:p>
            <a:endParaRPr lang="en-IE" dirty="0">
              <a:solidFill>
                <a:schemeClr val="accent1">
                  <a:lumMod val="75000"/>
                </a:schemeClr>
              </a:solidFill>
              <a:latin typeface="Rockwell" panose="02060603020205020403" pitchFamily="18" charset="0"/>
            </a:endParaRPr>
          </a:p>
          <a:p>
            <a:r>
              <a:rPr lang="en-IE" dirty="0" smtClean="0">
                <a:solidFill>
                  <a:schemeClr val="accent1">
                    <a:lumMod val="75000"/>
                  </a:schemeClr>
                </a:solidFill>
                <a:latin typeface="Rockwell" panose="02060603020205020403" pitchFamily="18" charset="0"/>
              </a:rPr>
              <a:t>Frustrations: It is easy enough to get national results but would prefer to be able to get information on local games first.</a:t>
            </a:r>
          </a:p>
          <a:p>
            <a:endParaRPr lang="en-IE" sz="1000" dirty="0">
              <a:solidFill>
                <a:schemeClr val="accent1">
                  <a:lumMod val="75000"/>
                </a:schemeClr>
              </a:solidFill>
              <a:latin typeface="Rockwell" panose="02060603020205020403" pitchFamily="18" charset="0"/>
            </a:endParaRPr>
          </a:p>
          <a:p>
            <a:r>
              <a:rPr lang="en-IE" sz="2400" dirty="0" smtClean="0">
                <a:solidFill>
                  <a:schemeClr val="accent1">
                    <a:lumMod val="75000"/>
                  </a:schemeClr>
                </a:solidFill>
                <a:latin typeface="Rockwell" panose="02060603020205020403" pitchFamily="18" charset="0"/>
              </a:rPr>
              <a:t>Preferred Channels</a:t>
            </a:r>
          </a:p>
        </p:txBody>
      </p:sp>
      <p:sp>
        <p:nvSpPr>
          <p:cNvPr id="20" name="Rectangle 19"/>
          <p:cNvSpPr/>
          <p:nvPr/>
        </p:nvSpPr>
        <p:spPr>
          <a:xfrm>
            <a:off x="119181" y="3027118"/>
            <a:ext cx="3888432" cy="566593"/>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E" sz="1600" dirty="0">
                <a:latin typeface="Minion Pro" pitchFamily="18" charset="0"/>
              </a:rPr>
              <a:t>"I </a:t>
            </a:r>
            <a:r>
              <a:rPr lang="en-IE" sz="1600" dirty="0" smtClean="0">
                <a:latin typeface="Minion Pro" pitchFamily="18" charset="0"/>
              </a:rPr>
              <a:t>love sports but I find it hard to get local updates in real-time in one place.”</a:t>
            </a:r>
            <a:endParaRPr lang="en-IE" sz="1600" dirty="0">
              <a:latin typeface="Minion Pro" pitchFamily="18" charset="0"/>
            </a:endParaRPr>
          </a:p>
        </p:txBody>
      </p:sp>
      <p:sp>
        <p:nvSpPr>
          <p:cNvPr id="21" name="Rectangle 20"/>
          <p:cNvSpPr/>
          <p:nvPr/>
        </p:nvSpPr>
        <p:spPr>
          <a:xfrm>
            <a:off x="251522" y="5603951"/>
            <a:ext cx="1783964" cy="322852"/>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E" dirty="0" smtClean="0">
                <a:latin typeface="Minion Pro" pitchFamily="18" charset="0"/>
              </a:rPr>
              <a:t>Hard-working</a:t>
            </a:r>
            <a:endParaRPr lang="en-IE" dirty="0">
              <a:latin typeface="Minion Pro" pitchFamily="18" charset="0"/>
            </a:endParaRPr>
          </a:p>
        </p:txBody>
      </p:sp>
      <p:sp>
        <p:nvSpPr>
          <p:cNvPr id="22" name="Rectangle 21"/>
          <p:cNvSpPr/>
          <p:nvPr/>
        </p:nvSpPr>
        <p:spPr>
          <a:xfrm>
            <a:off x="251521" y="6182832"/>
            <a:ext cx="1783964" cy="302971"/>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E" dirty="0" smtClean="0">
                <a:latin typeface="Minion Pro" pitchFamily="18" charset="0"/>
              </a:rPr>
              <a:t>Community </a:t>
            </a:r>
            <a:endParaRPr lang="en-IE" dirty="0">
              <a:latin typeface="Minion Pro" pitchFamily="18" charset="0"/>
            </a:endParaRPr>
          </a:p>
        </p:txBody>
      </p:sp>
      <p:sp>
        <p:nvSpPr>
          <p:cNvPr id="25" name="Rectangle 24"/>
          <p:cNvSpPr/>
          <p:nvPr/>
        </p:nvSpPr>
        <p:spPr>
          <a:xfrm>
            <a:off x="4337852" y="6267086"/>
            <a:ext cx="2322380" cy="151487"/>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E" sz="1400" dirty="0" smtClean="0">
                <a:latin typeface="Minion Pro" pitchFamily="18" charset="0"/>
              </a:rPr>
              <a:t>Radio</a:t>
            </a:r>
            <a:endParaRPr lang="en-IE" sz="1400" dirty="0">
              <a:latin typeface="Minion Pro" pitchFamily="18" charset="0"/>
            </a:endParaRPr>
          </a:p>
        </p:txBody>
      </p:sp>
      <p:sp>
        <p:nvSpPr>
          <p:cNvPr id="26" name="Rectangle 25"/>
          <p:cNvSpPr/>
          <p:nvPr/>
        </p:nvSpPr>
        <p:spPr>
          <a:xfrm>
            <a:off x="6876256" y="5966085"/>
            <a:ext cx="1161189" cy="11220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E" sz="1400" dirty="0" smtClean="0">
                <a:latin typeface="Minion Pro" pitchFamily="18" charset="0"/>
              </a:rPr>
              <a:t>Email</a:t>
            </a:r>
            <a:endParaRPr lang="en-IE" sz="1400" dirty="0">
              <a:latin typeface="Minion Pro" pitchFamily="18" charset="0"/>
            </a:endParaRPr>
          </a:p>
        </p:txBody>
      </p:sp>
      <p:sp>
        <p:nvSpPr>
          <p:cNvPr id="27" name="Rectangle 26"/>
          <p:cNvSpPr/>
          <p:nvPr/>
        </p:nvSpPr>
        <p:spPr>
          <a:xfrm>
            <a:off x="4337380" y="5941809"/>
            <a:ext cx="2081138" cy="151487"/>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E" sz="1400" dirty="0" smtClean="0">
                <a:latin typeface="Minion Pro" pitchFamily="18" charset="0"/>
              </a:rPr>
              <a:t>Twitter</a:t>
            </a:r>
            <a:endParaRPr lang="en-IE" sz="1400" dirty="0">
              <a:latin typeface="Minion Pro" pitchFamily="18" charset="0"/>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9181" y="684965"/>
            <a:ext cx="3888432" cy="2187243"/>
          </a:xfrm>
          <a:prstGeom prst="rect">
            <a:avLst/>
          </a:prstGeom>
        </p:spPr>
      </p:pic>
      <p:sp>
        <p:nvSpPr>
          <p:cNvPr id="31" name="Rectangle 30"/>
          <p:cNvSpPr/>
          <p:nvPr/>
        </p:nvSpPr>
        <p:spPr>
          <a:xfrm>
            <a:off x="2175501" y="6182832"/>
            <a:ext cx="1783964" cy="302971"/>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E" dirty="0" smtClean="0">
                <a:latin typeface="Minion Pro" pitchFamily="18" charset="0"/>
              </a:rPr>
              <a:t>GAA Volunteer </a:t>
            </a:r>
            <a:endParaRPr lang="en-IE" dirty="0">
              <a:latin typeface="Minion Pro" pitchFamily="18" charset="0"/>
            </a:endParaRPr>
          </a:p>
        </p:txBody>
      </p:sp>
      <p:sp>
        <p:nvSpPr>
          <p:cNvPr id="32" name="Rectangle 31"/>
          <p:cNvSpPr/>
          <p:nvPr/>
        </p:nvSpPr>
        <p:spPr>
          <a:xfrm>
            <a:off x="2175501" y="5603951"/>
            <a:ext cx="1807351" cy="322852"/>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E" dirty="0" smtClean="0">
                <a:latin typeface="Minion Pro" pitchFamily="18" charset="0"/>
              </a:rPr>
              <a:t>Athletic</a:t>
            </a:r>
            <a:endParaRPr lang="en-IE" dirty="0">
              <a:latin typeface="Minion Pro" pitchFamily="18" charset="0"/>
            </a:endParaRPr>
          </a:p>
        </p:txBody>
      </p:sp>
      <p:sp>
        <p:nvSpPr>
          <p:cNvPr id="33" name="Rectangle 32"/>
          <p:cNvSpPr/>
          <p:nvPr/>
        </p:nvSpPr>
        <p:spPr>
          <a:xfrm>
            <a:off x="6876255" y="6258573"/>
            <a:ext cx="1584177" cy="160000"/>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E" sz="1400" dirty="0" smtClean="0">
                <a:latin typeface="Minion Pro" pitchFamily="18" charset="0"/>
              </a:rPr>
              <a:t>Newspaper</a:t>
            </a:r>
            <a:endParaRPr lang="en-IE" sz="1400" dirty="0">
              <a:latin typeface="Minion Pro" pitchFamily="18" charset="0"/>
            </a:endParaRPr>
          </a:p>
        </p:txBody>
      </p:sp>
    </p:spTree>
    <p:extLst>
      <p:ext uri="{BB962C8B-B14F-4D97-AF65-F5344CB8AC3E}">
        <p14:creationId xmlns:p14="http://schemas.microsoft.com/office/powerpoint/2010/main" val="346994333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43000"/>
            <a:ext cx="9144000" cy="5715000"/>
          </a:xfrm>
          <a:prstGeom prst="rect">
            <a:avLst/>
          </a:prstGeom>
        </p:spPr>
      </p:pic>
      <p:sp>
        <p:nvSpPr>
          <p:cNvPr id="3" name="Title 1"/>
          <p:cNvSpPr txBox="1">
            <a:spLocks/>
          </p:cNvSpPr>
          <p:nvPr/>
        </p:nvSpPr>
        <p:spPr>
          <a:xfrm>
            <a:off x="5076056" y="260648"/>
            <a:ext cx="6255488" cy="1362075"/>
          </a:xfrm>
          <a:prstGeom prst="rect">
            <a:avLst/>
          </a:prstGeom>
        </p:spPr>
        <p:txBody>
          <a:bodyPr/>
          <a:lstStyle>
            <a:lvl1pPr algn="l" rtl="0" eaLnBrk="1" latinLnBrk="0" hangingPunct="1">
              <a:spcBef>
                <a:spcPct val="0"/>
              </a:spcBef>
              <a:buNone/>
              <a:defRPr kumimoji="0" sz="3800" b="1" kern="1200" cap="all" baseline="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latin typeface="+mj-lt"/>
                <a:ea typeface="+mj-ea"/>
                <a:cs typeface="+mj-cs"/>
              </a:defRPr>
            </a:lvl1pPr>
            <a:extLst/>
          </a:lstStyle>
          <a:p>
            <a:r>
              <a:rPr lang="en-IE" dirty="0" smtClean="0"/>
              <a:t>Inspiration</a:t>
            </a:r>
            <a:endParaRPr lang="en-IE" dirty="0"/>
          </a:p>
        </p:txBody>
      </p:sp>
    </p:spTree>
    <p:extLst>
      <p:ext uri="{BB962C8B-B14F-4D97-AF65-F5344CB8AC3E}">
        <p14:creationId xmlns:p14="http://schemas.microsoft.com/office/powerpoint/2010/main" val="65098860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smtClean="0"/>
              <a:t>Navigation</a:t>
            </a:r>
            <a:endParaRPr lang="en-IE" dirty="0"/>
          </a:p>
        </p:txBody>
      </p:sp>
    </p:spTree>
    <p:extLst>
      <p:ext uri="{BB962C8B-B14F-4D97-AF65-F5344CB8AC3E}">
        <p14:creationId xmlns:p14="http://schemas.microsoft.com/office/powerpoint/2010/main" val="343462220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3528" y="260648"/>
            <a:ext cx="7680853" cy="6381328"/>
          </a:xfrm>
          <a:prstGeom prst="rect">
            <a:avLst/>
          </a:prstGeom>
        </p:spPr>
      </p:pic>
      <p:sp>
        <p:nvSpPr>
          <p:cNvPr id="29" name="TextBox 28"/>
          <p:cNvSpPr txBox="1"/>
          <p:nvPr/>
        </p:nvSpPr>
        <p:spPr>
          <a:xfrm>
            <a:off x="3779912" y="476672"/>
            <a:ext cx="792088" cy="369332"/>
          </a:xfrm>
          <a:prstGeom prst="rect">
            <a:avLst/>
          </a:prstGeom>
          <a:noFill/>
        </p:spPr>
        <p:txBody>
          <a:bodyPr wrap="square" rtlCol="0">
            <a:spAutoFit/>
          </a:bodyPr>
          <a:lstStyle/>
          <a:p>
            <a:r>
              <a:rPr lang="en-IE" dirty="0" smtClean="0"/>
              <a:t>Home</a:t>
            </a:r>
            <a:endParaRPr lang="en-IE" dirty="0"/>
          </a:p>
        </p:txBody>
      </p:sp>
      <p:sp>
        <p:nvSpPr>
          <p:cNvPr id="30" name="TextBox 29"/>
          <p:cNvSpPr txBox="1"/>
          <p:nvPr/>
        </p:nvSpPr>
        <p:spPr>
          <a:xfrm>
            <a:off x="467544" y="2276872"/>
            <a:ext cx="792088" cy="369332"/>
          </a:xfrm>
          <a:prstGeom prst="rect">
            <a:avLst/>
          </a:prstGeom>
          <a:noFill/>
        </p:spPr>
        <p:txBody>
          <a:bodyPr wrap="square" rtlCol="0">
            <a:spAutoFit/>
          </a:bodyPr>
          <a:lstStyle/>
          <a:p>
            <a:r>
              <a:rPr lang="en-IE" dirty="0" smtClean="0"/>
              <a:t>GAA</a:t>
            </a:r>
            <a:endParaRPr lang="en-IE" dirty="0"/>
          </a:p>
        </p:txBody>
      </p:sp>
      <p:sp>
        <p:nvSpPr>
          <p:cNvPr id="31" name="TextBox 30"/>
          <p:cNvSpPr txBox="1"/>
          <p:nvPr/>
        </p:nvSpPr>
        <p:spPr>
          <a:xfrm>
            <a:off x="2123728" y="2276872"/>
            <a:ext cx="792088" cy="369332"/>
          </a:xfrm>
          <a:prstGeom prst="rect">
            <a:avLst/>
          </a:prstGeom>
          <a:noFill/>
        </p:spPr>
        <p:txBody>
          <a:bodyPr wrap="square" rtlCol="0">
            <a:spAutoFit/>
          </a:bodyPr>
          <a:lstStyle/>
          <a:p>
            <a:r>
              <a:rPr lang="en-IE" dirty="0" smtClean="0"/>
              <a:t>Rugby</a:t>
            </a:r>
            <a:endParaRPr lang="en-IE" dirty="0"/>
          </a:p>
        </p:txBody>
      </p:sp>
      <p:sp>
        <p:nvSpPr>
          <p:cNvPr id="32" name="TextBox 31"/>
          <p:cNvSpPr txBox="1"/>
          <p:nvPr/>
        </p:nvSpPr>
        <p:spPr>
          <a:xfrm>
            <a:off x="3707904" y="2276872"/>
            <a:ext cx="934441" cy="369332"/>
          </a:xfrm>
          <a:prstGeom prst="rect">
            <a:avLst/>
          </a:prstGeom>
          <a:noFill/>
        </p:spPr>
        <p:txBody>
          <a:bodyPr wrap="square" rtlCol="0">
            <a:spAutoFit/>
          </a:bodyPr>
          <a:lstStyle/>
          <a:p>
            <a:r>
              <a:rPr lang="en-IE" dirty="0" smtClean="0"/>
              <a:t>Soccer</a:t>
            </a:r>
            <a:endParaRPr lang="en-IE" dirty="0"/>
          </a:p>
        </p:txBody>
      </p:sp>
      <p:sp>
        <p:nvSpPr>
          <p:cNvPr id="34" name="TextBox 33"/>
          <p:cNvSpPr txBox="1"/>
          <p:nvPr/>
        </p:nvSpPr>
        <p:spPr>
          <a:xfrm>
            <a:off x="5364088" y="2204864"/>
            <a:ext cx="1080120" cy="646331"/>
          </a:xfrm>
          <a:prstGeom prst="rect">
            <a:avLst/>
          </a:prstGeom>
          <a:noFill/>
        </p:spPr>
        <p:txBody>
          <a:bodyPr wrap="square" rtlCol="0">
            <a:spAutoFit/>
          </a:bodyPr>
          <a:lstStyle/>
          <a:p>
            <a:r>
              <a:rPr lang="en-IE" dirty="0" smtClean="0"/>
              <a:t>Log in/</a:t>
            </a:r>
          </a:p>
          <a:p>
            <a:r>
              <a:rPr lang="en-IE" dirty="0" smtClean="0"/>
              <a:t>register</a:t>
            </a:r>
            <a:endParaRPr lang="en-IE" dirty="0"/>
          </a:p>
        </p:txBody>
      </p:sp>
      <p:sp>
        <p:nvSpPr>
          <p:cNvPr id="35" name="TextBox 34"/>
          <p:cNvSpPr txBox="1"/>
          <p:nvPr/>
        </p:nvSpPr>
        <p:spPr>
          <a:xfrm>
            <a:off x="7020272" y="2276872"/>
            <a:ext cx="1058390" cy="369332"/>
          </a:xfrm>
          <a:prstGeom prst="rect">
            <a:avLst/>
          </a:prstGeom>
          <a:noFill/>
        </p:spPr>
        <p:txBody>
          <a:bodyPr wrap="square" rtlCol="0">
            <a:spAutoFit/>
          </a:bodyPr>
          <a:lstStyle/>
          <a:p>
            <a:r>
              <a:rPr lang="en-IE" dirty="0" smtClean="0"/>
              <a:t>Contact</a:t>
            </a:r>
            <a:endParaRPr lang="en-IE" dirty="0"/>
          </a:p>
        </p:txBody>
      </p:sp>
      <p:sp>
        <p:nvSpPr>
          <p:cNvPr id="36" name="TextBox 35"/>
          <p:cNvSpPr txBox="1"/>
          <p:nvPr/>
        </p:nvSpPr>
        <p:spPr>
          <a:xfrm>
            <a:off x="1259632" y="4077072"/>
            <a:ext cx="792088" cy="369332"/>
          </a:xfrm>
          <a:prstGeom prst="rect">
            <a:avLst/>
          </a:prstGeom>
          <a:noFill/>
        </p:spPr>
        <p:txBody>
          <a:bodyPr wrap="square" rtlCol="0">
            <a:spAutoFit/>
          </a:bodyPr>
          <a:lstStyle/>
          <a:p>
            <a:r>
              <a:rPr lang="en-IE" dirty="0" smtClean="0"/>
              <a:t>Men</a:t>
            </a:r>
            <a:endParaRPr lang="en-IE" dirty="0"/>
          </a:p>
        </p:txBody>
      </p:sp>
      <p:sp>
        <p:nvSpPr>
          <p:cNvPr id="37" name="TextBox 36"/>
          <p:cNvSpPr txBox="1"/>
          <p:nvPr/>
        </p:nvSpPr>
        <p:spPr>
          <a:xfrm>
            <a:off x="2845471" y="4077072"/>
            <a:ext cx="792088" cy="369332"/>
          </a:xfrm>
          <a:prstGeom prst="rect">
            <a:avLst/>
          </a:prstGeom>
          <a:noFill/>
        </p:spPr>
        <p:txBody>
          <a:bodyPr wrap="square" rtlCol="0">
            <a:spAutoFit/>
          </a:bodyPr>
          <a:lstStyle/>
          <a:p>
            <a:r>
              <a:rPr lang="en-IE" dirty="0" smtClean="0"/>
              <a:t>Youth</a:t>
            </a:r>
            <a:endParaRPr lang="en-IE" dirty="0"/>
          </a:p>
        </p:txBody>
      </p:sp>
      <p:sp>
        <p:nvSpPr>
          <p:cNvPr id="38" name="TextBox 37"/>
          <p:cNvSpPr txBox="1"/>
          <p:nvPr/>
        </p:nvSpPr>
        <p:spPr>
          <a:xfrm>
            <a:off x="1115616" y="5877272"/>
            <a:ext cx="1008112" cy="369332"/>
          </a:xfrm>
          <a:prstGeom prst="rect">
            <a:avLst/>
          </a:prstGeom>
          <a:noFill/>
        </p:spPr>
        <p:txBody>
          <a:bodyPr wrap="square" rtlCol="0">
            <a:spAutoFit/>
          </a:bodyPr>
          <a:lstStyle/>
          <a:p>
            <a:r>
              <a:rPr lang="en-IE" dirty="0" smtClean="0"/>
              <a:t>Women</a:t>
            </a:r>
            <a:endParaRPr lang="en-IE" dirty="0"/>
          </a:p>
        </p:txBody>
      </p:sp>
    </p:spTree>
    <p:extLst>
      <p:ext uri="{BB962C8B-B14F-4D97-AF65-F5344CB8AC3E}">
        <p14:creationId xmlns:p14="http://schemas.microsoft.com/office/powerpoint/2010/main" val="233313678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smtClean="0"/>
              <a:t>wireframes</a:t>
            </a:r>
            <a:endParaRPr lang="en-IE" dirty="0"/>
          </a:p>
        </p:txBody>
      </p:sp>
    </p:spTree>
    <p:extLst>
      <p:ext uri="{BB962C8B-B14F-4D97-AF65-F5344CB8AC3E}">
        <p14:creationId xmlns:p14="http://schemas.microsoft.com/office/powerpoint/2010/main" val="220087876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WebBrowser"/>
          <p:cNvGrpSpPr/>
          <p:nvPr>
            <p:custDataLst>
              <p:custData r:id="rId1"/>
            </p:custDataLst>
          </p:nvPr>
        </p:nvGrpSpPr>
        <p:grpSpPr>
          <a:xfrm>
            <a:off x="-108520" y="4179"/>
            <a:ext cx="9252520" cy="6881206"/>
            <a:chOff x="0" y="0"/>
            <a:chExt cx="9144000" cy="6858000"/>
          </a:xfrm>
        </p:grpSpPr>
        <p:sp>
          <p:nvSpPr>
            <p:cNvPr id="32" name="Background"/>
            <p:cNvSpPr/>
            <p:nvPr/>
          </p:nvSpPr>
          <p:spPr>
            <a:xfrm>
              <a:off x="0" y="0"/>
              <a:ext cx="9144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33" name="WindowTitle"/>
            <p:cNvSpPr txBox="1"/>
            <p:nvPr/>
          </p:nvSpPr>
          <p:spPr>
            <a:xfrm>
              <a:off x="22515" y="20162"/>
              <a:ext cx="1149129" cy="235193"/>
            </a:xfrm>
            <a:prstGeom prst="rect">
              <a:avLst/>
            </a:prstGeom>
            <a:noFill/>
          </p:spPr>
          <p:txBody>
            <a:bodyPr wrap="none" lIns="91440" tIns="18288" rIns="91440" bIns="27432" rtlCol="0" anchor="ctr" anchorCtr="0">
              <a:spAutoFit/>
            </a:bodyPr>
            <a:lstStyle/>
            <a:p>
              <a:r>
                <a:rPr lang="en-US" sz="1200" dirty="0" smtClean="0">
                  <a:solidFill>
                    <a:prstClr val="white"/>
                  </a:solidFill>
                  <a:latin typeface="Segoe UI" pitchFamily="34" charset="0"/>
                  <a:ea typeface="Segoe UI" pitchFamily="34" charset="0"/>
                  <a:cs typeface="Segoe UI" pitchFamily="34" charset="0"/>
                </a:rPr>
                <a:t>Clare Sports</a:t>
              </a:r>
            </a:p>
          </p:txBody>
        </p:sp>
        <p:grpSp>
          <p:nvGrpSpPr>
            <p:cNvPr id="34" name="Group 33"/>
            <p:cNvGrpSpPr/>
            <p:nvPr/>
          </p:nvGrpSpPr>
          <p:grpSpPr>
            <a:xfrm>
              <a:off x="81598" y="286385"/>
              <a:ext cx="320040" cy="316520"/>
              <a:chOff x="72073" y="221749"/>
              <a:chExt cx="320040" cy="316520"/>
            </a:xfrm>
          </p:grpSpPr>
          <p:sp>
            <p:nvSpPr>
              <p:cNvPr id="58" name="Oval 57"/>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59" name="Left Arrow 58"/>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35" name="Group 34"/>
            <p:cNvGrpSpPr/>
            <p:nvPr/>
          </p:nvGrpSpPr>
          <p:grpSpPr>
            <a:xfrm>
              <a:off x="453671" y="286384"/>
              <a:ext cx="320040" cy="316520"/>
              <a:chOff x="444146" y="221748"/>
              <a:chExt cx="320040" cy="316520"/>
            </a:xfrm>
          </p:grpSpPr>
          <p:sp>
            <p:nvSpPr>
              <p:cNvPr id="56" name="Oval 55"/>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57" name="Right Arrow 56"/>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36" name="Minimize - Maximize - Close"/>
            <p:cNvGrpSpPr/>
            <p:nvPr/>
          </p:nvGrpSpPr>
          <p:grpSpPr>
            <a:xfrm>
              <a:off x="8632311" y="92599"/>
              <a:ext cx="384527" cy="78032"/>
              <a:chOff x="9347642" y="131588"/>
              <a:chExt cx="384527" cy="78032"/>
            </a:xfrm>
          </p:grpSpPr>
          <p:cxnSp>
            <p:nvCxnSpPr>
              <p:cNvPr id="51" name="Line"/>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52" name="Line"/>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53" name="Line"/>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54" name="Line"/>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55" name="Line"/>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37" name="WebPageBody"/>
            <p:cNvSpPr/>
            <p:nvPr/>
          </p:nvSpPr>
          <p:spPr>
            <a:xfrm>
              <a:off x="76200" y="685159"/>
              <a:ext cx="89916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a:solidFill>
                  <a:prstClr val="white"/>
                </a:solidFill>
                <a:latin typeface="Segoe UI"/>
              </a:endParaRPr>
            </a:p>
          </p:txBody>
        </p:sp>
        <p:grpSp>
          <p:nvGrpSpPr>
            <p:cNvPr id="38" name="Group 37"/>
            <p:cNvGrpSpPr/>
            <p:nvPr/>
          </p:nvGrpSpPr>
          <p:grpSpPr>
            <a:xfrm>
              <a:off x="8386335" y="360579"/>
              <a:ext cx="640645" cy="183940"/>
              <a:chOff x="8303527" y="360579"/>
              <a:chExt cx="640645" cy="183940"/>
            </a:xfrm>
          </p:grpSpPr>
          <p:pic>
            <p:nvPicPr>
              <p:cNvPr id="48" name="Picture 2" descr="C:\Users\t-dantay\Documents\Placeholders\hom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2" descr="C:\Users\t-dantay\Documents\Placeholders\setting.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2" descr="C:\Users\t-dantay\Documents\Placeholders\star.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9" name="Group 38"/>
            <p:cNvGrpSpPr/>
            <p:nvPr/>
          </p:nvGrpSpPr>
          <p:grpSpPr>
            <a:xfrm>
              <a:off x="923925" y="340846"/>
              <a:ext cx="7142930" cy="228600"/>
              <a:chOff x="923925" y="340846"/>
              <a:chExt cx="7142930" cy="228600"/>
            </a:xfrm>
          </p:grpSpPr>
          <p:sp>
            <p:nvSpPr>
              <p:cNvPr id="40" name="UrlBar"/>
              <p:cNvSpPr/>
              <p:nvPr/>
            </p:nvSpPr>
            <p:spPr>
              <a:xfrm>
                <a:off x="923925" y="340846"/>
                <a:ext cx="7142930"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smtClean="0">
                    <a:solidFill>
                      <a:prstClr val="black">
                        <a:lumMod val="75000"/>
                        <a:lumOff val="25000"/>
                      </a:prstClr>
                    </a:solidFill>
                    <a:latin typeface="Segoe UI"/>
                  </a:rPr>
                  <a:t>http://www.claresports.ie/index.html</a:t>
                </a:r>
                <a:endParaRPr lang="en-US" sz="1200" kern="0" dirty="0">
                  <a:solidFill>
                    <a:prstClr val="black">
                      <a:lumMod val="75000"/>
                      <a:lumOff val="25000"/>
                    </a:prstClr>
                  </a:solidFill>
                  <a:latin typeface="Segoe UI"/>
                </a:endParaRPr>
              </a:p>
            </p:txBody>
          </p:sp>
          <p:grpSp>
            <p:nvGrpSpPr>
              <p:cNvPr id="41" name="Group 40"/>
              <p:cNvGrpSpPr/>
              <p:nvPr/>
            </p:nvGrpSpPr>
            <p:grpSpPr>
              <a:xfrm>
                <a:off x="7260350" y="363706"/>
                <a:ext cx="744325" cy="182880"/>
                <a:chOff x="7260350" y="363706"/>
                <a:chExt cx="744325" cy="182880"/>
              </a:xfrm>
            </p:grpSpPr>
            <p:pic>
              <p:nvPicPr>
                <p:cNvPr id="42" name="Search" descr="C:\Users\t-dantay\Documents\Placeholders\search.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43" name="Refresh" descr="C:\Users\t-dantay\Documents\First24\arrowrepeat1.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44" name="Drop Down" descr="C:\Users\t-dantay\Documents\First24\arrowsimple1.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45" name="X"/>
                <p:cNvGrpSpPr/>
                <p:nvPr/>
              </p:nvGrpSpPr>
              <p:grpSpPr>
                <a:xfrm>
                  <a:off x="7913235" y="409426"/>
                  <a:ext cx="91440" cy="91440"/>
                  <a:chOff x="4687215" y="1739180"/>
                  <a:chExt cx="91440" cy="91440"/>
                </a:xfrm>
              </p:grpSpPr>
              <p:cxnSp>
                <p:nvCxnSpPr>
                  <p:cNvPr id="46" name="Straight Connector 45"/>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47" name="Straight Connector 46"/>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grpSp>
      <p:grpSp>
        <p:nvGrpSpPr>
          <p:cNvPr id="66" name="Group 65"/>
          <p:cNvGrpSpPr/>
          <p:nvPr/>
        </p:nvGrpSpPr>
        <p:grpSpPr>
          <a:xfrm>
            <a:off x="107504" y="1757735"/>
            <a:ext cx="1690666" cy="1657224"/>
            <a:chOff x="157470" y="2616170"/>
            <a:chExt cx="1690666" cy="1657224"/>
          </a:xfrm>
        </p:grpSpPr>
        <p:sp>
          <p:nvSpPr>
            <p:cNvPr id="61" name="Rectangle 60"/>
            <p:cNvSpPr/>
            <p:nvPr/>
          </p:nvSpPr>
          <p:spPr>
            <a:xfrm>
              <a:off x="157470" y="2616170"/>
              <a:ext cx="1690666" cy="165722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cxnSp>
          <p:nvCxnSpPr>
            <p:cNvPr id="63" name="Straight Connector 62"/>
            <p:cNvCxnSpPr/>
            <p:nvPr/>
          </p:nvCxnSpPr>
          <p:spPr>
            <a:xfrm>
              <a:off x="157470" y="2616170"/>
              <a:ext cx="1690666" cy="1657224"/>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flipH="1">
              <a:off x="157470" y="2616170"/>
              <a:ext cx="1690666" cy="165722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67" name="Group 66"/>
          <p:cNvGrpSpPr/>
          <p:nvPr/>
        </p:nvGrpSpPr>
        <p:grpSpPr>
          <a:xfrm>
            <a:off x="107504" y="3413919"/>
            <a:ext cx="1690666" cy="1657224"/>
            <a:chOff x="157470" y="2616170"/>
            <a:chExt cx="1690666" cy="1657224"/>
          </a:xfrm>
        </p:grpSpPr>
        <p:sp>
          <p:nvSpPr>
            <p:cNvPr id="68" name="Rectangle 67"/>
            <p:cNvSpPr/>
            <p:nvPr/>
          </p:nvSpPr>
          <p:spPr>
            <a:xfrm>
              <a:off x="157470" y="2616170"/>
              <a:ext cx="1690666" cy="165722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cxnSp>
          <p:nvCxnSpPr>
            <p:cNvPr id="69" name="Straight Connector 68"/>
            <p:cNvCxnSpPr/>
            <p:nvPr/>
          </p:nvCxnSpPr>
          <p:spPr>
            <a:xfrm>
              <a:off x="157470" y="2616170"/>
              <a:ext cx="1690666" cy="1657224"/>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flipH="1">
              <a:off x="157470" y="2616170"/>
              <a:ext cx="1690666" cy="165722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71" name="Group 70"/>
          <p:cNvGrpSpPr/>
          <p:nvPr/>
        </p:nvGrpSpPr>
        <p:grpSpPr>
          <a:xfrm>
            <a:off x="7164288" y="1757735"/>
            <a:ext cx="1690666" cy="1657224"/>
            <a:chOff x="157470" y="2616170"/>
            <a:chExt cx="1690666" cy="1657224"/>
          </a:xfrm>
        </p:grpSpPr>
        <p:sp>
          <p:nvSpPr>
            <p:cNvPr id="72" name="Rectangle 71"/>
            <p:cNvSpPr/>
            <p:nvPr/>
          </p:nvSpPr>
          <p:spPr>
            <a:xfrm>
              <a:off x="157470" y="2616170"/>
              <a:ext cx="1690666" cy="165722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cxnSp>
          <p:nvCxnSpPr>
            <p:cNvPr id="73" name="Straight Connector 72"/>
            <p:cNvCxnSpPr/>
            <p:nvPr/>
          </p:nvCxnSpPr>
          <p:spPr>
            <a:xfrm>
              <a:off x="157470" y="2616170"/>
              <a:ext cx="1690666" cy="1657224"/>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flipH="1">
              <a:off x="157470" y="2616170"/>
              <a:ext cx="1690666" cy="165722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75" name="Group 74"/>
          <p:cNvGrpSpPr/>
          <p:nvPr/>
        </p:nvGrpSpPr>
        <p:grpSpPr>
          <a:xfrm>
            <a:off x="7164288" y="3414959"/>
            <a:ext cx="1690666" cy="1657224"/>
            <a:chOff x="157470" y="2616170"/>
            <a:chExt cx="1690666" cy="1657224"/>
          </a:xfrm>
        </p:grpSpPr>
        <p:sp>
          <p:nvSpPr>
            <p:cNvPr id="76" name="Rectangle 75"/>
            <p:cNvSpPr/>
            <p:nvPr/>
          </p:nvSpPr>
          <p:spPr>
            <a:xfrm>
              <a:off x="157470" y="2616170"/>
              <a:ext cx="1690666" cy="165722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cxnSp>
          <p:nvCxnSpPr>
            <p:cNvPr id="77" name="Straight Connector 76"/>
            <p:cNvCxnSpPr/>
            <p:nvPr/>
          </p:nvCxnSpPr>
          <p:spPr>
            <a:xfrm>
              <a:off x="157470" y="2616170"/>
              <a:ext cx="1690666" cy="1657224"/>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flipH="1">
              <a:off x="157470" y="2616170"/>
              <a:ext cx="1690666" cy="165722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79" name="Group 78"/>
          <p:cNvGrpSpPr/>
          <p:nvPr/>
        </p:nvGrpSpPr>
        <p:grpSpPr>
          <a:xfrm>
            <a:off x="1907703" y="1758773"/>
            <a:ext cx="5093391" cy="3313410"/>
            <a:chOff x="157470" y="2616169"/>
            <a:chExt cx="1690666" cy="1657225"/>
          </a:xfrm>
        </p:grpSpPr>
        <p:sp>
          <p:nvSpPr>
            <p:cNvPr id="80" name="Rectangle 79"/>
            <p:cNvSpPr/>
            <p:nvPr/>
          </p:nvSpPr>
          <p:spPr>
            <a:xfrm>
              <a:off x="157470" y="2616169"/>
              <a:ext cx="1690666" cy="165722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dirty="0"/>
            </a:p>
          </p:txBody>
        </p:sp>
        <p:cxnSp>
          <p:nvCxnSpPr>
            <p:cNvPr id="81" name="Straight Connector 80"/>
            <p:cNvCxnSpPr/>
            <p:nvPr/>
          </p:nvCxnSpPr>
          <p:spPr>
            <a:xfrm>
              <a:off x="157470" y="2616170"/>
              <a:ext cx="1690666" cy="1657224"/>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flipH="1">
              <a:off x="157470" y="2616170"/>
              <a:ext cx="1690666" cy="165722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83" name="TextBox 82"/>
          <p:cNvSpPr txBox="1"/>
          <p:nvPr/>
        </p:nvSpPr>
        <p:spPr>
          <a:xfrm>
            <a:off x="2087724" y="4437112"/>
            <a:ext cx="2772308" cy="646331"/>
          </a:xfrm>
          <a:prstGeom prst="rect">
            <a:avLst/>
          </a:prstGeom>
          <a:noFill/>
        </p:spPr>
        <p:txBody>
          <a:bodyPr wrap="square" rtlCol="0">
            <a:spAutoFit/>
          </a:bodyPr>
          <a:lstStyle/>
          <a:p>
            <a:r>
              <a:rPr lang="en-IE" dirty="0" smtClean="0"/>
              <a:t>Subhead</a:t>
            </a:r>
          </a:p>
          <a:p>
            <a:r>
              <a:rPr lang="en-IE" dirty="0" smtClean="0"/>
              <a:t>Article title</a:t>
            </a:r>
            <a:endParaRPr lang="en-IE" dirty="0"/>
          </a:p>
        </p:txBody>
      </p:sp>
      <p:sp>
        <p:nvSpPr>
          <p:cNvPr id="88" name="TextBox 87"/>
          <p:cNvSpPr txBox="1"/>
          <p:nvPr/>
        </p:nvSpPr>
        <p:spPr>
          <a:xfrm>
            <a:off x="150332" y="2769148"/>
            <a:ext cx="2772308" cy="646331"/>
          </a:xfrm>
          <a:prstGeom prst="rect">
            <a:avLst/>
          </a:prstGeom>
          <a:noFill/>
        </p:spPr>
        <p:txBody>
          <a:bodyPr wrap="square" rtlCol="0">
            <a:spAutoFit/>
          </a:bodyPr>
          <a:lstStyle/>
          <a:p>
            <a:r>
              <a:rPr lang="en-IE" dirty="0" smtClean="0"/>
              <a:t>Subhead</a:t>
            </a:r>
          </a:p>
          <a:p>
            <a:r>
              <a:rPr lang="en-IE" dirty="0" smtClean="0"/>
              <a:t>Article title</a:t>
            </a:r>
            <a:endParaRPr lang="en-IE" dirty="0"/>
          </a:p>
        </p:txBody>
      </p:sp>
      <p:sp>
        <p:nvSpPr>
          <p:cNvPr id="89" name="TextBox 88"/>
          <p:cNvSpPr txBox="1"/>
          <p:nvPr/>
        </p:nvSpPr>
        <p:spPr>
          <a:xfrm>
            <a:off x="210297" y="4406226"/>
            <a:ext cx="2772308" cy="646331"/>
          </a:xfrm>
          <a:prstGeom prst="rect">
            <a:avLst/>
          </a:prstGeom>
          <a:noFill/>
        </p:spPr>
        <p:txBody>
          <a:bodyPr wrap="square" rtlCol="0">
            <a:spAutoFit/>
          </a:bodyPr>
          <a:lstStyle/>
          <a:p>
            <a:r>
              <a:rPr lang="en-IE" dirty="0" smtClean="0"/>
              <a:t>Subhead</a:t>
            </a:r>
          </a:p>
          <a:p>
            <a:r>
              <a:rPr lang="en-IE" dirty="0" smtClean="0"/>
              <a:t>Article title</a:t>
            </a:r>
            <a:endParaRPr lang="en-IE" dirty="0"/>
          </a:p>
        </p:txBody>
      </p:sp>
      <p:sp>
        <p:nvSpPr>
          <p:cNvPr id="90" name="TextBox 89"/>
          <p:cNvSpPr txBox="1"/>
          <p:nvPr/>
        </p:nvSpPr>
        <p:spPr>
          <a:xfrm>
            <a:off x="7378790" y="4438853"/>
            <a:ext cx="2772308" cy="646331"/>
          </a:xfrm>
          <a:prstGeom prst="rect">
            <a:avLst/>
          </a:prstGeom>
          <a:noFill/>
        </p:spPr>
        <p:txBody>
          <a:bodyPr wrap="square" rtlCol="0">
            <a:spAutoFit/>
          </a:bodyPr>
          <a:lstStyle/>
          <a:p>
            <a:r>
              <a:rPr lang="en-IE" dirty="0" smtClean="0"/>
              <a:t>Subhead</a:t>
            </a:r>
          </a:p>
          <a:p>
            <a:r>
              <a:rPr lang="en-IE" dirty="0" smtClean="0"/>
              <a:t>Article title</a:t>
            </a:r>
            <a:endParaRPr lang="en-IE" dirty="0"/>
          </a:p>
        </p:txBody>
      </p:sp>
      <p:sp>
        <p:nvSpPr>
          <p:cNvPr id="91" name="TextBox 90"/>
          <p:cNvSpPr txBox="1"/>
          <p:nvPr/>
        </p:nvSpPr>
        <p:spPr>
          <a:xfrm>
            <a:off x="7378790" y="2768628"/>
            <a:ext cx="2772308" cy="646331"/>
          </a:xfrm>
          <a:prstGeom prst="rect">
            <a:avLst/>
          </a:prstGeom>
          <a:noFill/>
        </p:spPr>
        <p:txBody>
          <a:bodyPr wrap="square" rtlCol="0">
            <a:spAutoFit/>
          </a:bodyPr>
          <a:lstStyle/>
          <a:p>
            <a:r>
              <a:rPr lang="en-IE" dirty="0" smtClean="0"/>
              <a:t>Subhead</a:t>
            </a:r>
          </a:p>
          <a:p>
            <a:r>
              <a:rPr lang="en-IE" dirty="0" smtClean="0"/>
              <a:t>Article title</a:t>
            </a:r>
            <a:endParaRPr lang="en-IE" dirty="0"/>
          </a:p>
        </p:txBody>
      </p:sp>
      <p:sp>
        <p:nvSpPr>
          <p:cNvPr id="92" name="Rectangle 91"/>
          <p:cNvSpPr/>
          <p:nvPr/>
        </p:nvSpPr>
        <p:spPr>
          <a:xfrm>
            <a:off x="-36512" y="691656"/>
            <a:ext cx="1800199" cy="57710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E" dirty="0" smtClean="0">
                <a:solidFill>
                  <a:schemeClr val="bg1"/>
                </a:solidFill>
              </a:rPr>
              <a:t>     Logo</a:t>
            </a:r>
            <a:endParaRPr lang="en-IE" dirty="0">
              <a:solidFill>
                <a:schemeClr val="bg1"/>
              </a:solidFill>
            </a:endParaRPr>
          </a:p>
        </p:txBody>
      </p:sp>
      <p:sp>
        <p:nvSpPr>
          <p:cNvPr id="94" name="Rectangle 93"/>
          <p:cNvSpPr/>
          <p:nvPr/>
        </p:nvSpPr>
        <p:spPr>
          <a:xfrm>
            <a:off x="1763687" y="691656"/>
            <a:ext cx="7303207" cy="57710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E" dirty="0" smtClean="0">
                <a:solidFill>
                  <a:schemeClr val="bg1"/>
                </a:solidFill>
              </a:rPr>
              <a:t>    Home	   GAA     Rugby    Soccer</a:t>
            </a:r>
            <a:r>
              <a:rPr lang="en-IE" dirty="0">
                <a:solidFill>
                  <a:schemeClr val="bg1"/>
                </a:solidFill>
              </a:rPr>
              <a:t> </a:t>
            </a:r>
            <a:r>
              <a:rPr lang="en-IE" dirty="0" smtClean="0">
                <a:solidFill>
                  <a:schemeClr val="bg1"/>
                </a:solidFill>
              </a:rPr>
              <a:t>    Contact </a:t>
            </a:r>
            <a:endParaRPr lang="en-IE" dirty="0">
              <a:solidFill>
                <a:schemeClr val="bg1"/>
              </a:solidFill>
            </a:endParaRPr>
          </a:p>
        </p:txBody>
      </p:sp>
      <p:sp>
        <p:nvSpPr>
          <p:cNvPr id="95" name="Rectangle 94"/>
          <p:cNvSpPr/>
          <p:nvPr/>
        </p:nvSpPr>
        <p:spPr>
          <a:xfrm>
            <a:off x="-36513" y="1239034"/>
            <a:ext cx="9103407" cy="288552"/>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E" sz="1400" dirty="0" smtClean="0">
                <a:solidFill>
                  <a:schemeClr val="bg1"/>
                </a:solidFill>
              </a:rPr>
              <a:t>Breaking: </a:t>
            </a:r>
            <a:r>
              <a:rPr lang="en-IE" sz="1400" dirty="0" err="1" smtClean="0">
                <a:solidFill>
                  <a:schemeClr val="bg1"/>
                </a:solidFill>
              </a:rPr>
              <a:t>xxxxxxxxxxxxxxxxxxxx</a:t>
            </a:r>
            <a:r>
              <a:rPr lang="en-IE" sz="1400" dirty="0" smtClean="0">
                <a:solidFill>
                  <a:schemeClr val="bg1"/>
                </a:solidFill>
              </a:rPr>
              <a:t>              	                                                                             </a:t>
            </a:r>
            <a:r>
              <a:rPr lang="en-IE" sz="1200" dirty="0">
                <a:solidFill>
                  <a:schemeClr val="bg1"/>
                </a:solidFill>
              </a:rPr>
              <a:t> </a:t>
            </a:r>
            <a:r>
              <a:rPr lang="en-IE" sz="1200" dirty="0" smtClean="0">
                <a:solidFill>
                  <a:schemeClr val="bg1"/>
                </a:solidFill>
              </a:rPr>
              <a:t>        Login</a:t>
            </a:r>
            <a:endParaRPr lang="en-IE" sz="1200" dirty="0">
              <a:solidFill>
                <a:schemeClr val="bg1"/>
              </a:solidFill>
            </a:endParaRPr>
          </a:p>
        </p:txBody>
      </p:sp>
      <p:sp>
        <p:nvSpPr>
          <p:cNvPr id="96" name="Rectangle 95"/>
          <p:cNvSpPr/>
          <p:nvPr/>
        </p:nvSpPr>
        <p:spPr>
          <a:xfrm>
            <a:off x="179512" y="5301208"/>
            <a:ext cx="5524485" cy="72008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E" sz="3200" dirty="0" smtClean="0"/>
              <a:t>Advert</a:t>
            </a:r>
            <a:endParaRPr lang="en-IE" sz="3200" dirty="0"/>
          </a:p>
        </p:txBody>
      </p:sp>
      <p:grpSp>
        <p:nvGrpSpPr>
          <p:cNvPr id="97" name="Group 96"/>
          <p:cNvGrpSpPr/>
          <p:nvPr/>
        </p:nvGrpSpPr>
        <p:grpSpPr>
          <a:xfrm>
            <a:off x="179513" y="6056773"/>
            <a:ext cx="1690666" cy="722213"/>
            <a:chOff x="157470" y="2616170"/>
            <a:chExt cx="1690666" cy="1657224"/>
          </a:xfrm>
        </p:grpSpPr>
        <p:sp>
          <p:nvSpPr>
            <p:cNvPr id="98" name="Rectangle 97"/>
            <p:cNvSpPr/>
            <p:nvPr/>
          </p:nvSpPr>
          <p:spPr>
            <a:xfrm>
              <a:off x="157470" y="2616170"/>
              <a:ext cx="1690666" cy="165722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cxnSp>
          <p:nvCxnSpPr>
            <p:cNvPr id="99" name="Straight Connector 98"/>
            <p:cNvCxnSpPr/>
            <p:nvPr/>
          </p:nvCxnSpPr>
          <p:spPr>
            <a:xfrm>
              <a:off x="157470" y="2616170"/>
              <a:ext cx="1690666" cy="1657224"/>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flipH="1">
              <a:off x="157470" y="2616170"/>
              <a:ext cx="1690666" cy="165722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05" name="Group 104"/>
          <p:cNvGrpSpPr/>
          <p:nvPr/>
        </p:nvGrpSpPr>
        <p:grpSpPr>
          <a:xfrm>
            <a:off x="2103597" y="6056773"/>
            <a:ext cx="1690666" cy="722213"/>
            <a:chOff x="157470" y="2616170"/>
            <a:chExt cx="1690666" cy="1657224"/>
          </a:xfrm>
        </p:grpSpPr>
        <p:sp>
          <p:nvSpPr>
            <p:cNvPr id="106" name="Rectangle 105"/>
            <p:cNvSpPr/>
            <p:nvPr/>
          </p:nvSpPr>
          <p:spPr>
            <a:xfrm>
              <a:off x="157470" y="2616170"/>
              <a:ext cx="1690666" cy="165722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cxnSp>
          <p:nvCxnSpPr>
            <p:cNvPr id="107" name="Straight Connector 106"/>
            <p:cNvCxnSpPr/>
            <p:nvPr/>
          </p:nvCxnSpPr>
          <p:spPr>
            <a:xfrm>
              <a:off x="157470" y="2616170"/>
              <a:ext cx="1690666" cy="1657224"/>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flipH="1">
              <a:off x="157470" y="2616170"/>
              <a:ext cx="1690666" cy="165722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09" name="Group 108"/>
          <p:cNvGrpSpPr/>
          <p:nvPr/>
        </p:nvGrpSpPr>
        <p:grpSpPr>
          <a:xfrm>
            <a:off x="4013331" y="6021288"/>
            <a:ext cx="1690666" cy="722213"/>
            <a:chOff x="157470" y="2616170"/>
            <a:chExt cx="1690666" cy="1657224"/>
          </a:xfrm>
        </p:grpSpPr>
        <p:sp>
          <p:nvSpPr>
            <p:cNvPr id="110" name="Rectangle 109"/>
            <p:cNvSpPr/>
            <p:nvPr/>
          </p:nvSpPr>
          <p:spPr>
            <a:xfrm>
              <a:off x="157470" y="2616170"/>
              <a:ext cx="1690666" cy="165722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cxnSp>
          <p:nvCxnSpPr>
            <p:cNvPr id="111" name="Straight Connector 110"/>
            <p:cNvCxnSpPr/>
            <p:nvPr/>
          </p:nvCxnSpPr>
          <p:spPr>
            <a:xfrm>
              <a:off x="157470" y="2616170"/>
              <a:ext cx="1690666" cy="1657224"/>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p:nvCxnSpPr>
          <p:spPr>
            <a:xfrm flipH="1">
              <a:off x="157470" y="2616170"/>
              <a:ext cx="1690666" cy="165722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113" name="Rectangle 112"/>
          <p:cNvSpPr/>
          <p:nvPr/>
        </p:nvSpPr>
        <p:spPr>
          <a:xfrm>
            <a:off x="5868143" y="5301208"/>
            <a:ext cx="2972397" cy="1442293"/>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122" name="TextBox 121"/>
          <p:cNvSpPr txBox="1"/>
          <p:nvPr/>
        </p:nvSpPr>
        <p:spPr>
          <a:xfrm>
            <a:off x="6012160" y="5435932"/>
            <a:ext cx="2660340" cy="369332"/>
          </a:xfrm>
          <a:prstGeom prst="rect">
            <a:avLst/>
          </a:prstGeom>
          <a:solidFill>
            <a:schemeClr val="tx1"/>
          </a:solidFill>
        </p:spPr>
        <p:txBody>
          <a:bodyPr wrap="square" rtlCol="0">
            <a:spAutoFit/>
          </a:bodyPr>
          <a:lstStyle/>
          <a:p>
            <a:pPr algn="ctr"/>
            <a:r>
              <a:rPr lang="en-IE" dirty="0" smtClean="0">
                <a:solidFill>
                  <a:schemeClr val="bg1"/>
                </a:solidFill>
              </a:rPr>
              <a:t>Latest News</a:t>
            </a:r>
            <a:endParaRPr lang="en-IE" dirty="0">
              <a:solidFill>
                <a:schemeClr val="bg1"/>
              </a:solidFill>
            </a:endParaRPr>
          </a:p>
        </p:txBody>
      </p:sp>
      <p:sp>
        <p:nvSpPr>
          <p:cNvPr id="124" name="Rectangle 123"/>
          <p:cNvSpPr/>
          <p:nvPr/>
        </p:nvSpPr>
        <p:spPr>
          <a:xfrm>
            <a:off x="6914611" y="865918"/>
            <a:ext cx="1905861" cy="2588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pic>
        <p:nvPicPr>
          <p:cNvPr id="125" name="Search" descr="C:\Users\t-dantay\Documents\Placeholders\search.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flipH="1">
            <a:off x="8555934" y="916087"/>
            <a:ext cx="198848" cy="176718"/>
          </a:xfrm>
          <a:prstGeom prst="rect">
            <a:avLst/>
          </a:prstGeom>
          <a:noFill/>
          <a:extLst>
            <a:ext uri="{909E8E84-426E-40DD-AFC4-6F175D3DCCD1}">
              <a14:hiddenFill xmlns:a14="http://schemas.microsoft.com/office/drawing/2010/main">
                <a:solidFill>
                  <a:srgbClr val="FFFFFF"/>
                </a:solidFill>
              </a14:hiddenFill>
            </a:ext>
          </a:extLst>
        </p:spPr>
      </p:pic>
      <p:grpSp>
        <p:nvGrpSpPr>
          <p:cNvPr id="126" name="Group 125"/>
          <p:cNvGrpSpPr/>
          <p:nvPr/>
        </p:nvGrpSpPr>
        <p:grpSpPr>
          <a:xfrm>
            <a:off x="6069278" y="6021287"/>
            <a:ext cx="845333" cy="722213"/>
            <a:chOff x="157470" y="2616170"/>
            <a:chExt cx="1690666" cy="1657224"/>
          </a:xfrm>
        </p:grpSpPr>
        <p:sp>
          <p:nvSpPr>
            <p:cNvPr id="127" name="Rectangle 126"/>
            <p:cNvSpPr/>
            <p:nvPr/>
          </p:nvSpPr>
          <p:spPr>
            <a:xfrm>
              <a:off x="157470" y="2616170"/>
              <a:ext cx="1690666" cy="165722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cxnSp>
          <p:nvCxnSpPr>
            <p:cNvPr id="128" name="Straight Connector 127"/>
            <p:cNvCxnSpPr/>
            <p:nvPr/>
          </p:nvCxnSpPr>
          <p:spPr>
            <a:xfrm>
              <a:off x="157470" y="2616170"/>
              <a:ext cx="1690666" cy="1657224"/>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p:nvPr/>
          </p:nvCxnSpPr>
          <p:spPr>
            <a:xfrm flipH="1">
              <a:off x="157470" y="2616170"/>
              <a:ext cx="1690666" cy="165722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130" name="TextBox 129"/>
          <p:cNvSpPr txBox="1"/>
          <p:nvPr/>
        </p:nvSpPr>
        <p:spPr>
          <a:xfrm>
            <a:off x="7085183" y="6021287"/>
            <a:ext cx="1470751" cy="276999"/>
          </a:xfrm>
          <a:prstGeom prst="rect">
            <a:avLst/>
          </a:prstGeom>
          <a:noFill/>
        </p:spPr>
        <p:txBody>
          <a:bodyPr wrap="square" rtlCol="0">
            <a:spAutoFit/>
          </a:bodyPr>
          <a:lstStyle/>
          <a:p>
            <a:r>
              <a:rPr lang="en-IE" sz="1200" dirty="0" err="1" smtClean="0"/>
              <a:t>Byline</a:t>
            </a:r>
            <a:r>
              <a:rPr lang="en-IE" sz="1200" dirty="0" smtClean="0"/>
              <a:t>  date</a:t>
            </a:r>
            <a:endParaRPr lang="en-IE" sz="1200" dirty="0"/>
          </a:p>
        </p:txBody>
      </p:sp>
      <p:sp>
        <p:nvSpPr>
          <p:cNvPr id="131" name="TextBox 130"/>
          <p:cNvSpPr txBox="1"/>
          <p:nvPr/>
        </p:nvSpPr>
        <p:spPr>
          <a:xfrm>
            <a:off x="7092280" y="6321348"/>
            <a:ext cx="2772308" cy="369332"/>
          </a:xfrm>
          <a:prstGeom prst="rect">
            <a:avLst/>
          </a:prstGeom>
          <a:noFill/>
        </p:spPr>
        <p:txBody>
          <a:bodyPr wrap="square" rtlCol="0">
            <a:spAutoFit/>
          </a:bodyPr>
          <a:lstStyle/>
          <a:p>
            <a:r>
              <a:rPr lang="en-IE" dirty="0" smtClean="0"/>
              <a:t>Headline</a:t>
            </a:r>
            <a:endParaRPr lang="en-IE" dirty="0"/>
          </a:p>
        </p:txBody>
      </p:sp>
      <p:pic>
        <p:nvPicPr>
          <p:cNvPr id="2" name="Picture 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940152" y="1252414"/>
            <a:ext cx="288040" cy="264997"/>
          </a:xfrm>
          <a:prstGeom prst="rect">
            <a:avLst/>
          </a:prstGeom>
        </p:spPr>
      </p:pic>
      <p:pic>
        <p:nvPicPr>
          <p:cNvPr id="3" name="Picture 2"/>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372200" y="1257066"/>
            <a:ext cx="238993" cy="266203"/>
          </a:xfrm>
          <a:prstGeom prst="rect">
            <a:avLst/>
          </a:prstGeom>
        </p:spPr>
      </p:pic>
      <p:pic>
        <p:nvPicPr>
          <p:cNvPr id="4" name="Picture 3"/>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804248" y="1256899"/>
            <a:ext cx="288033" cy="270688"/>
          </a:xfrm>
          <a:prstGeom prst="rect">
            <a:avLst/>
          </a:prstGeom>
        </p:spPr>
      </p:pic>
      <p:pic>
        <p:nvPicPr>
          <p:cNvPr id="5" name="Picture 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226376" y="1263029"/>
            <a:ext cx="297952" cy="254382"/>
          </a:xfrm>
          <a:prstGeom prst="rect">
            <a:avLst/>
          </a:prstGeom>
        </p:spPr>
      </p:pic>
      <p:pic>
        <p:nvPicPr>
          <p:cNvPr id="6" name="Picture 5"/>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7642685" y="1252414"/>
            <a:ext cx="241683" cy="264997"/>
          </a:xfrm>
          <a:prstGeom prst="rect">
            <a:avLst/>
          </a:prstGeom>
        </p:spPr>
      </p:pic>
    </p:spTree>
    <p:extLst>
      <p:ext uri="{BB962C8B-B14F-4D97-AF65-F5344CB8AC3E}">
        <p14:creationId xmlns:p14="http://schemas.microsoft.com/office/powerpoint/2010/main" val="280105743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WebBrowser"/>
          <p:cNvGrpSpPr/>
          <p:nvPr>
            <p:custDataLst>
              <p:custData r:id="rId1"/>
            </p:custDataLst>
          </p:nvPr>
        </p:nvGrpSpPr>
        <p:grpSpPr>
          <a:xfrm>
            <a:off x="-108520" y="4179"/>
            <a:ext cx="9252520" cy="6881206"/>
            <a:chOff x="0" y="0"/>
            <a:chExt cx="9144000" cy="6858000"/>
          </a:xfrm>
        </p:grpSpPr>
        <p:sp>
          <p:nvSpPr>
            <p:cNvPr id="32" name="Background"/>
            <p:cNvSpPr/>
            <p:nvPr/>
          </p:nvSpPr>
          <p:spPr>
            <a:xfrm>
              <a:off x="0" y="0"/>
              <a:ext cx="9144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33" name="WindowTitle"/>
            <p:cNvSpPr txBox="1"/>
            <p:nvPr/>
          </p:nvSpPr>
          <p:spPr>
            <a:xfrm>
              <a:off x="22515" y="20162"/>
              <a:ext cx="1149129" cy="235193"/>
            </a:xfrm>
            <a:prstGeom prst="rect">
              <a:avLst/>
            </a:prstGeom>
            <a:noFill/>
          </p:spPr>
          <p:txBody>
            <a:bodyPr wrap="none" lIns="91440" tIns="18288" rIns="91440" bIns="27432" rtlCol="0" anchor="ctr" anchorCtr="0">
              <a:spAutoFit/>
            </a:bodyPr>
            <a:lstStyle/>
            <a:p>
              <a:r>
                <a:rPr lang="en-US" sz="1200" dirty="0" smtClean="0">
                  <a:solidFill>
                    <a:prstClr val="white"/>
                  </a:solidFill>
                  <a:latin typeface="Segoe UI" pitchFamily="34" charset="0"/>
                  <a:ea typeface="Segoe UI" pitchFamily="34" charset="0"/>
                  <a:cs typeface="Segoe UI" pitchFamily="34" charset="0"/>
                </a:rPr>
                <a:t>Clare Sports</a:t>
              </a:r>
            </a:p>
          </p:txBody>
        </p:sp>
        <p:grpSp>
          <p:nvGrpSpPr>
            <p:cNvPr id="34" name="Group 33"/>
            <p:cNvGrpSpPr/>
            <p:nvPr/>
          </p:nvGrpSpPr>
          <p:grpSpPr>
            <a:xfrm>
              <a:off x="81598" y="286385"/>
              <a:ext cx="320040" cy="316520"/>
              <a:chOff x="72073" y="221749"/>
              <a:chExt cx="320040" cy="316520"/>
            </a:xfrm>
          </p:grpSpPr>
          <p:sp>
            <p:nvSpPr>
              <p:cNvPr id="58" name="Oval 57"/>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59" name="Left Arrow 58"/>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35" name="Group 34"/>
            <p:cNvGrpSpPr/>
            <p:nvPr/>
          </p:nvGrpSpPr>
          <p:grpSpPr>
            <a:xfrm>
              <a:off x="453671" y="286384"/>
              <a:ext cx="320040" cy="316520"/>
              <a:chOff x="444146" y="221748"/>
              <a:chExt cx="320040" cy="316520"/>
            </a:xfrm>
          </p:grpSpPr>
          <p:sp>
            <p:nvSpPr>
              <p:cNvPr id="56" name="Oval 55"/>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57" name="Right Arrow 56"/>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36" name="Minimize - Maximize - Close"/>
            <p:cNvGrpSpPr/>
            <p:nvPr/>
          </p:nvGrpSpPr>
          <p:grpSpPr>
            <a:xfrm>
              <a:off x="8632311" y="92599"/>
              <a:ext cx="384527" cy="78032"/>
              <a:chOff x="9347642" y="131588"/>
              <a:chExt cx="384527" cy="78032"/>
            </a:xfrm>
          </p:grpSpPr>
          <p:cxnSp>
            <p:nvCxnSpPr>
              <p:cNvPr id="51" name="Line"/>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52" name="Line"/>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53" name="Line"/>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54" name="Line"/>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55" name="Line"/>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37" name="WebPageBody"/>
            <p:cNvSpPr/>
            <p:nvPr/>
          </p:nvSpPr>
          <p:spPr>
            <a:xfrm>
              <a:off x="76200" y="685159"/>
              <a:ext cx="89916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grpSp>
          <p:nvGrpSpPr>
            <p:cNvPr id="38" name="Group 37"/>
            <p:cNvGrpSpPr/>
            <p:nvPr/>
          </p:nvGrpSpPr>
          <p:grpSpPr>
            <a:xfrm>
              <a:off x="8386335" y="360579"/>
              <a:ext cx="640645" cy="183940"/>
              <a:chOff x="8303527" y="360579"/>
              <a:chExt cx="640645" cy="183940"/>
            </a:xfrm>
          </p:grpSpPr>
          <p:pic>
            <p:nvPicPr>
              <p:cNvPr id="48" name="Picture 2" descr="C:\Users\t-dantay\Documents\Placeholders\hom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2" descr="C:\Users\t-dantay\Documents\Placeholders\setting.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2" descr="C:\Users\t-dantay\Documents\Placeholders\star.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9" name="Group 38"/>
            <p:cNvGrpSpPr/>
            <p:nvPr/>
          </p:nvGrpSpPr>
          <p:grpSpPr>
            <a:xfrm>
              <a:off x="923925" y="340846"/>
              <a:ext cx="7142930" cy="228600"/>
              <a:chOff x="923925" y="340846"/>
              <a:chExt cx="7142930" cy="228600"/>
            </a:xfrm>
          </p:grpSpPr>
          <p:sp>
            <p:nvSpPr>
              <p:cNvPr id="40" name="UrlBar"/>
              <p:cNvSpPr/>
              <p:nvPr/>
            </p:nvSpPr>
            <p:spPr>
              <a:xfrm>
                <a:off x="923925" y="340846"/>
                <a:ext cx="7142930"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smtClean="0">
                    <a:solidFill>
                      <a:prstClr val="black">
                        <a:lumMod val="75000"/>
                        <a:lumOff val="25000"/>
                      </a:prstClr>
                    </a:solidFill>
                    <a:latin typeface="Segoe UI"/>
                  </a:rPr>
                  <a:t>http://www.claresports.ie/index.html</a:t>
                </a:r>
                <a:endParaRPr lang="en-US" sz="1200" kern="0" dirty="0">
                  <a:solidFill>
                    <a:prstClr val="black">
                      <a:lumMod val="75000"/>
                      <a:lumOff val="25000"/>
                    </a:prstClr>
                  </a:solidFill>
                  <a:latin typeface="Segoe UI"/>
                </a:endParaRPr>
              </a:p>
            </p:txBody>
          </p:sp>
          <p:grpSp>
            <p:nvGrpSpPr>
              <p:cNvPr id="41" name="Group 40"/>
              <p:cNvGrpSpPr/>
              <p:nvPr/>
            </p:nvGrpSpPr>
            <p:grpSpPr>
              <a:xfrm>
                <a:off x="7260350" y="363706"/>
                <a:ext cx="744325" cy="182880"/>
                <a:chOff x="7260350" y="363706"/>
                <a:chExt cx="744325" cy="182880"/>
              </a:xfrm>
            </p:grpSpPr>
            <p:pic>
              <p:nvPicPr>
                <p:cNvPr id="42" name="Search" descr="C:\Users\t-dantay\Documents\Placeholders\search.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43" name="Refresh" descr="C:\Users\t-dantay\Documents\First24\arrowrepeat1.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44" name="Drop Down" descr="C:\Users\t-dantay\Documents\First24\arrowsimple1.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45" name="X"/>
                <p:cNvGrpSpPr/>
                <p:nvPr/>
              </p:nvGrpSpPr>
              <p:grpSpPr>
                <a:xfrm>
                  <a:off x="7913235" y="409426"/>
                  <a:ext cx="91440" cy="91440"/>
                  <a:chOff x="4687215" y="1739180"/>
                  <a:chExt cx="91440" cy="91440"/>
                </a:xfrm>
              </p:grpSpPr>
              <p:cxnSp>
                <p:nvCxnSpPr>
                  <p:cNvPr id="46" name="Straight Connector 45"/>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47" name="Straight Connector 46"/>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grpSp>
      <p:grpSp>
        <p:nvGrpSpPr>
          <p:cNvPr id="79" name="Group 78"/>
          <p:cNvGrpSpPr/>
          <p:nvPr/>
        </p:nvGrpSpPr>
        <p:grpSpPr>
          <a:xfrm>
            <a:off x="237555" y="1789415"/>
            <a:ext cx="5435264" cy="3188957"/>
            <a:chOff x="157470" y="2616169"/>
            <a:chExt cx="1690666" cy="1657225"/>
          </a:xfrm>
        </p:grpSpPr>
        <p:sp>
          <p:nvSpPr>
            <p:cNvPr id="80" name="Rectangle 79"/>
            <p:cNvSpPr/>
            <p:nvPr/>
          </p:nvSpPr>
          <p:spPr>
            <a:xfrm>
              <a:off x="157470" y="2616169"/>
              <a:ext cx="1690666" cy="165722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dirty="0"/>
            </a:p>
          </p:txBody>
        </p:sp>
        <p:cxnSp>
          <p:nvCxnSpPr>
            <p:cNvPr id="81" name="Straight Connector 80"/>
            <p:cNvCxnSpPr/>
            <p:nvPr/>
          </p:nvCxnSpPr>
          <p:spPr>
            <a:xfrm>
              <a:off x="157470" y="2616170"/>
              <a:ext cx="1690666" cy="1657224"/>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flipH="1">
              <a:off x="157470" y="2616170"/>
              <a:ext cx="1690666" cy="165722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83" name="TextBox 82"/>
          <p:cNvSpPr txBox="1"/>
          <p:nvPr/>
        </p:nvSpPr>
        <p:spPr>
          <a:xfrm>
            <a:off x="220277" y="5142121"/>
            <a:ext cx="2772308" cy="369332"/>
          </a:xfrm>
          <a:prstGeom prst="rect">
            <a:avLst/>
          </a:prstGeom>
          <a:noFill/>
        </p:spPr>
        <p:txBody>
          <a:bodyPr wrap="square" rtlCol="0">
            <a:spAutoFit/>
          </a:bodyPr>
          <a:lstStyle/>
          <a:p>
            <a:r>
              <a:rPr lang="en-IE" dirty="0"/>
              <a:t>T</a:t>
            </a:r>
            <a:r>
              <a:rPr lang="en-IE" dirty="0" smtClean="0"/>
              <a:t>itle</a:t>
            </a:r>
            <a:endParaRPr lang="en-IE" dirty="0"/>
          </a:p>
        </p:txBody>
      </p:sp>
      <p:sp>
        <p:nvSpPr>
          <p:cNvPr id="92" name="Rectangle 91"/>
          <p:cNvSpPr/>
          <p:nvPr/>
        </p:nvSpPr>
        <p:spPr>
          <a:xfrm>
            <a:off x="-36512" y="691656"/>
            <a:ext cx="1800199" cy="57710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E" dirty="0" smtClean="0">
                <a:solidFill>
                  <a:schemeClr val="bg1"/>
                </a:solidFill>
              </a:rPr>
              <a:t>     Logo</a:t>
            </a:r>
            <a:endParaRPr lang="en-IE" dirty="0">
              <a:solidFill>
                <a:schemeClr val="bg1"/>
              </a:solidFill>
            </a:endParaRPr>
          </a:p>
        </p:txBody>
      </p:sp>
      <p:sp>
        <p:nvSpPr>
          <p:cNvPr id="94" name="Rectangle 93"/>
          <p:cNvSpPr/>
          <p:nvPr/>
        </p:nvSpPr>
        <p:spPr>
          <a:xfrm>
            <a:off x="1763687" y="691656"/>
            <a:ext cx="7303207" cy="57710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E" dirty="0" smtClean="0">
                <a:solidFill>
                  <a:schemeClr val="bg1"/>
                </a:solidFill>
              </a:rPr>
              <a:t>    Home	   GAA     Rugby    Soccer</a:t>
            </a:r>
            <a:r>
              <a:rPr lang="en-IE" dirty="0">
                <a:solidFill>
                  <a:schemeClr val="bg1"/>
                </a:solidFill>
              </a:rPr>
              <a:t> </a:t>
            </a:r>
            <a:r>
              <a:rPr lang="en-IE" dirty="0" smtClean="0">
                <a:solidFill>
                  <a:schemeClr val="bg1"/>
                </a:solidFill>
              </a:rPr>
              <a:t>    Contact </a:t>
            </a:r>
            <a:endParaRPr lang="en-IE" dirty="0">
              <a:solidFill>
                <a:schemeClr val="bg1"/>
              </a:solidFill>
            </a:endParaRPr>
          </a:p>
        </p:txBody>
      </p:sp>
      <p:sp>
        <p:nvSpPr>
          <p:cNvPr id="95" name="Rectangle 94"/>
          <p:cNvSpPr/>
          <p:nvPr/>
        </p:nvSpPr>
        <p:spPr>
          <a:xfrm>
            <a:off x="-36513" y="1239034"/>
            <a:ext cx="9103407" cy="288552"/>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E" sz="1400" dirty="0" smtClean="0">
                <a:solidFill>
                  <a:schemeClr val="bg1"/>
                </a:solidFill>
              </a:rPr>
              <a:t>Breaking: </a:t>
            </a:r>
            <a:r>
              <a:rPr lang="en-IE" sz="1400" dirty="0" err="1" smtClean="0">
                <a:solidFill>
                  <a:schemeClr val="bg1"/>
                </a:solidFill>
              </a:rPr>
              <a:t>xxxxxxxxxxxxxxxxxxxx</a:t>
            </a:r>
            <a:r>
              <a:rPr lang="en-IE" sz="1400" dirty="0" smtClean="0">
                <a:solidFill>
                  <a:schemeClr val="bg1"/>
                </a:solidFill>
              </a:rPr>
              <a:t>              	                                                                             </a:t>
            </a:r>
            <a:r>
              <a:rPr lang="en-IE" sz="1200" dirty="0">
                <a:solidFill>
                  <a:schemeClr val="bg1"/>
                </a:solidFill>
              </a:rPr>
              <a:t> </a:t>
            </a:r>
            <a:r>
              <a:rPr lang="en-IE" sz="1200" dirty="0" smtClean="0">
                <a:solidFill>
                  <a:schemeClr val="bg1"/>
                </a:solidFill>
              </a:rPr>
              <a:t>        Login</a:t>
            </a:r>
            <a:endParaRPr lang="en-IE" sz="1200" dirty="0">
              <a:solidFill>
                <a:schemeClr val="bg1"/>
              </a:solidFill>
            </a:endParaRPr>
          </a:p>
        </p:txBody>
      </p:sp>
      <p:sp>
        <p:nvSpPr>
          <p:cNvPr id="96" name="Rectangle 95"/>
          <p:cNvSpPr/>
          <p:nvPr/>
        </p:nvSpPr>
        <p:spPr>
          <a:xfrm>
            <a:off x="5868143" y="1734185"/>
            <a:ext cx="3003428" cy="330819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E" sz="3200" dirty="0" smtClean="0"/>
              <a:t>Advert</a:t>
            </a:r>
            <a:endParaRPr lang="en-IE" sz="3200" dirty="0"/>
          </a:p>
        </p:txBody>
      </p:sp>
      <p:sp>
        <p:nvSpPr>
          <p:cNvPr id="113" name="Rectangle 112"/>
          <p:cNvSpPr/>
          <p:nvPr/>
        </p:nvSpPr>
        <p:spPr>
          <a:xfrm>
            <a:off x="5868143" y="5301208"/>
            <a:ext cx="2972397" cy="1442293"/>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122" name="TextBox 121"/>
          <p:cNvSpPr txBox="1"/>
          <p:nvPr/>
        </p:nvSpPr>
        <p:spPr>
          <a:xfrm>
            <a:off x="6012160" y="5435932"/>
            <a:ext cx="2660340" cy="369332"/>
          </a:xfrm>
          <a:prstGeom prst="rect">
            <a:avLst/>
          </a:prstGeom>
          <a:solidFill>
            <a:schemeClr val="tx1"/>
          </a:solidFill>
        </p:spPr>
        <p:txBody>
          <a:bodyPr wrap="square" rtlCol="0">
            <a:spAutoFit/>
          </a:bodyPr>
          <a:lstStyle/>
          <a:p>
            <a:pPr algn="ctr"/>
            <a:r>
              <a:rPr lang="en-IE" dirty="0" smtClean="0">
                <a:solidFill>
                  <a:schemeClr val="bg1"/>
                </a:solidFill>
              </a:rPr>
              <a:t>Latest News</a:t>
            </a:r>
            <a:endParaRPr lang="en-IE" dirty="0">
              <a:solidFill>
                <a:schemeClr val="bg1"/>
              </a:solidFill>
            </a:endParaRPr>
          </a:p>
        </p:txBody>
      </p:sp>
      <p:sp>
        <p:nvSpPr>
          <p:cNvPr id="124" name="Rectangle 123"/>
          <p:cNvSpPr/>
          <p:nvPr/>
        </p:nvSpPr>
        <p:spPr>
          <a:xfrm>
            <a:off x="6914611" y="865918"/>
            <a:ext cx="1905861" cy="2588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pic>
        <p:nvPicPr>
          <p:cNvPr id="125" name="Search" descr="C:\Users\t-dantay\Documents\Placeholders\search.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flipH="1">
            <a:off x="8555934" y="916087"/>
            <a:ext cx="198848" cy="176718"/>
          </a:xfrm>
          <a:prstGeom prst="rect">
            <a:avLst/>
          </a:prstGeom>
          <a:noFill/>
          <a:extLst>
            <a:ext uri="{909E8E84-426E-40DD-AFC4-6F175D3DCCD1}">
              <a14:hiddenFill xmlns:a14="http://schemas.microsoft.com/office/drawing/2010/main">
                <a:solidFill>
                  <a:srgbClr val="FFFFFF"/>
                </a:solidFill>
              </a14:hiddenFill>
            </a:ext>
          </a:extLst>
        </p:spPr>
      </p:pic>
      <p:grpSp>
        <p:nvGrpSpPr>
          <p:cNvPr id="126" name="Group 125"/>
          <p:cNvGrpSpPr/>
          <p:nvPr/>
        </p:nvGrpSpPr>
        <p:grpSpPr>
          <a:xfrm>
            <a:off x="6069278" y="6021287"/>
            <a:ext cx="845333" cy="722213"/>
            <a:chOff x="157470" y="2616170"/>
            <a:chExt cx="1690666" cy="1657224"/>
          </a:xfrm>
        </p:grpSpPr>
        <p:sp>
          <p:nvSpPr>
            <p:cNvPr id="127" name="Rectangle 126"/>
            <p:cNvSpPr/>
            <p:nvPr/>
          </p:nvSpPr>
          <p:spPr>
            <a:xfrm>
              <a:off x="157470" y="2616170"/>
              <a:ext cx="1690666" cy="165722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cxnSp>
          <p:nvCxnSpPr>
            <p:cNvPr id="128" name="Straight Connector 127"/>
            <p:cNvCxnSpPr/>
            <p:nvPr/>
          </p:nvCxnSpPr>
          <p:spPr>
            <a:xfrm>
              <a:off x="157470" y="2616170"/>
              <a:ext cx="1690666" cy="1657224"/>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p:nvPr/>
          </p:nvCxnSpPr>
          <p:spPr>
            <a:xfrm flipH="1">
              <a:off x="157470" y="2616170"/>
              <a:ext cx="1690666" cy="165722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130" name="TextBox 129"/>
          <p:cNvSpPr txBox="1"/>
          <p:nvPr/>
        </p:nvSpPr>
        <p:spPr>
          <a:xfrm>
            <a:off x="7085183" y="6021287"/>
            <a:ext cx="1470751" cy="276999"/>
          </a:xfrm>
          <a:prstGeom prst="rect">
            <a:avLst/>
          </a:prstGeom>
          <a:noFill/>
        </p:spPr>
        <p:txBody>
          <a:bodyPr wrap="square" rtlCol="0">
            <a:spAutoFit/>
          </a:bodyPr>
          <a:lstStyle/>
          <a:p>
            <a:r>
              <a:rPr lang="en-IE" sz="1200" dirty="0" err="1" smtClean="0"/>
              <a:t>Byline</a:t>
            </a:r>
            <a:r>
              <a:rPr lang="en-IE" sz="1200" dirty="0" smtClean="0"/>
              <a:t>  date</a:t>
            </a:r>
            <a:endParaRPr lang="en-IE" sz="1200" dirty="0"/>
          </a:p>
        </p:txBody>
      </p:sp>
      <p:sp>
        <p:nvSpPr>
          <p:cNvPr id="131" name="TextBox 130"/>
          <p:cNvSpPr txBox="1"/>
          <p:nvPr/>
        </p:nvSpPr>
        <p:spPr>
          <a:xfrm>
            <a:off x="7092280" y="6321348"/>
            <a:ext cx="2772308" cy="369332"/>
          </a:xfrm>
          <a:prstGeom prst="rect">
            <a:avLst/>
          </a:prstGeom>
          <a:noFill/>
        </p:spPr>
        <p:txBody>
          <a:bodyPr wrap="square" rtlCol="0">
            <a:spAutoFit/>
          </a:bodyPr>
          <a:lstStyle/>
          <a:p>
            <a:r>
              <a:rPr lang="en-IE" dirty="0" smtClean="0"/>
              <a:t>Headline</a:t>
            </a:r>
            <a:endParaRPr lang="en-IE" dirty="0"/>
          </a:p>
        </p:txBody>
      </p:sp>
      <p:pic>
        <p:nvPicPr>
          <p:cNvPr id="2" name="Picture 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940152" y="1252414"/>
            <a:ext cx="288040" cy="264997"/>
          </a:xfrm>
          <a:prstGeom prst="rect">
            <a:avLst/>
          </a:prstGeom>
        </p:spPr>
      </p:pic>
      <p:pic>
        <p:nvPicPr>
          <p:cNvPr id="3" name="Picture 2"/>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372200" y="1257066"/>
            <a:ext cx="238993" cy="266203"/>
          </a:xfrm>
          <a:prstGeom prst="rect">
            <a:avLst/>
          </a:prstGeom>
        </p:spPr>
      </p:pic>
      <p:pic>
        <p:nvPicPr>
          <p:cNvPr id="4" name="Picture 3"/>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804248" y="1256899"/>
            <a:ext cx="288033" cy="270688"/>
          </a:xfrm>
          <a:prstGeom prst="rect">
            <a:avLst/>
          </a:prstGeom>
        </p:spPr>
      </p:pic>
      <p:pic>
        <p:nvPicPr>
          <p:cNvPr id="5" name="Picture 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226376" y="1263029"/>
            <a:ext cx="297952" cy="254382"/>
          </a:xfrm>
          <a:prstGeom prst="rect">
            <a:avLst/>
          </a:prstGeom>
        </p:spPr>
      </p:pic>
      <p:pic>
        <p:nvPicPr>
          <p:cNvPr id="6" name="Picture 5"/>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7642685" y="1252414"/>
            <a:ext cx="241683" cy="264997"/>
          </a:xfrm>
          <a:prstGeom prst="rect">
            <a:avLst/>
          </a:prstGeom>
        </p:spPr>
      </p:pic>
      <p:sp>
        <p:nvSpPr>
          <p:cNvPr id="87" name="TextBox 86"/>
          <p:cNvSpPr txBox="1"/>
          <p:nvPr/>
        </p:nvSpPr>
        <p:spPr>
          <a:xfrm>
            <a:off x="237555" y="5567769"/>
            <a:ext cx="2772308" cy="369332"/>
          </a:xfrm>
          <a:prstGeom prst="rect">
            <a:avLst/>
          </a:prstGeom>
          <a:noFill/>
        </p:spPr>
        <p:txBody>
          <a:bodyPr wrap="square" rtlCol="0">
            <a:spAutoFit/>
          </a:bodyPr>
          <a:lstStyle/>
          <a:p>
            <a:r>
              <a:rPr lang="en-IE" dirty="0" err="1" smtClean="0"/>
              <a:t>Byline</a:t>
            </a:r>
            <a:r>
              <a:rPr lang="en-IE" dirty="0" smtClean="0"/>
              <a:t>   Date</a:t>
            </a:r>
            <a:endParaRPr lang="en-IE" dirty="0"/>
          </a:p>
        </p:txBody>
      </p:sp>
      <p:sp>
        <p:nvSpPr>
          <p:cNvPr id="8" name="TextBox 7"/>
          <p:cNvSpPr txBox="1"/>
          <p:nvPr/>
        </p:nvSpPr>
        <p:spPr>
          <a:xfrm>
            <a:off x="222903" y="6023029"/>
            <a:ext cx="5449916" cy="646331"/>
          </a:xfrm>
          <a:prstGeom prst="rect">
            <a:avLst/>
          </a:prstGeom>
          <a:noFill/>
        </p:spPr>
        <p:txBody>
          <a:bodyPr wrap="square" rtlCol="0">
            <a:spAutoFit/>
          </a:bodyPr>
          <a:lstStyle/>
          <a:p>
            <a:r>
              <a:rPr lang="en-IE" dirty="0"/>
              <a:t>Lorem ipsum </a:t>
            </a:r>
            <a:r>
              <a:rPr lang="en-IE" dirty="0" err="1"/>
              <a:t>dolor</a:t>
            </a:r>
            <a:r>
              <a:rPr lang="en-IE" dirty="0"/>
              <a:t> sit </a:t>
            </a:r>
            <a:r>
              <a:rPr lang="en-IE" dirty="0" err="1"/>
              <a:t>amet</a:t>
            </a:r>
            <a:r>
              <a:rPr lang="en-IE" dirty="0"/>
              <a:t>, ex </a:t>
            </a:r>
            <a:r>
              <a:rPr lang="en-IE" dirty="0" err="1"/>
              <a:t>etiam</a:t>
            </a:r>
            <a:r>
              <a:rPr lang="en-IE" dirty="0"/>
              <a:t> </a:t>
            </a:r>
            <a:r>
              <a:rPr lang="en-IE" dirty="0" err="1"/>
              <a:t>eruditi</a:t>
            </a:r>
            <a:r>
              <a:rPr lang="en-IE" dirty="0"/>
              <a:t> </a:t>
            </a:r>
            <a:r>
              <a:rPr lang="en-IE" dirty="0" err="1"/>
              <a:t>tincidunt</a:t>
            </a:r>
            <a:r>
              <a:rPr lang="en-IE" dirty="0"/>
              <a:t> </a:t>
            </a:r>
            <a:r>
              <a:rPr lang="en-IE" dirty="0" err="1"/>
              <a:t>mel</a:t>
            </a:r>
            <a:r>
              <a:rPr lang="en-IE" dirty="0"/>
              <a:t>, </a:t>
            </a:r>
          </a:p>
        </p:txBody>
      </p:sp>
    </p:spTree>
    <p:extLst>
      <p:ext uri="{BB962C8B-B14F-4D97-AF65-F5344CB8AC3E}">
        <p14:creationId xmlns:p14="http://schemas.microsoft.com/office/powerpoint/2010/main" val="241894519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WebBrowser"/>
          <p:cNvGrpSpPr/>
          <p:nvPr>
            <p:custDataLst>
              <p:custData r:id="rId1"/>
            </p:custDataLst>
          </p:nvPr>
        </p:nvGrpSpPr>
        <p:grpSpPr>
          <a:xfrm>
            <a:off x="1173071" y="197223"/>
            <a:ext cx="6362363" cy="6660777"/>
            <a:chOff x="0" y="0"/>
            <a:chExt cx="9144000" cy="6858000"/>
          </a:xfrm>
        </p:grpSpPr>
        <p:sp>
          <p:nvSpPr>
            <p:cNvPr id="32" name="Background"/>
            <p:cNvSpPr/>
            <p:nvPr/>
          </p:nvSpPr>
          <p:spPr>
            <a:xfrm>
              <a:off x="0" y="0"/>
              <a:ext cx="9144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33" name="WindowTitle"/>
            <p:cNvSpPr txBox="1"/>
            <p:nvPr/>
          </p:nvSpPr>
          <p:spPr>
            <a:xfrm>
              <a:off x="22515" y="20162"/>
              <a:ext cx="1149129" cy="235193"/>
            </a:xfrm>
            <a:prstGeom prst="rect">
              <a:avLst/>
            </a:prstGeom>
            <a:noFill/>
          </p:spPr>
          <p:txBody>
            <a:bodyPr wrap="none" lIns="91440" tIns="18288" rIns="91440" bIns="27432" rtlCol="0" anchor="ctr" anchorCtr="0">
              <a:spAutoFit/>
            </a:bodyPr>
            <a:lstStyle/>
            <a:p>
              <a:r>
                <a:rPr lang="en-US" sz="1200" dirty="0" smtClean="0">
                  <a:solidFill>
                    <a:prstClr val="white"/>
                  </a:solidFill>
                  <a:latin typeface="Segoe UI" pitchFamily="34" charset="0"/>
                  <a:ea typeface="Segoe UI" pitchFamily="34" charset="0"/>
                  <a:cs typeface="Segoe UI" pitchFamily="34" charset="0"/>
                </a:rPr>
                <a:t>Clare Sports</a:t>
              </a:r>
            </a:p>
          </p:txBody>
        </p:sp>
        <p:grpSp>
          <p:nvGrpSpPr>
            <p:cNvPr id="34" name="Group 33"/>
            <p:cNvGrpSpPr/>
            <p:nvPr/>
          </p:nvGrpSpPr>
          <p:grpSpPr>
            <a:xfrm>
              <a:off x="81598" y="286385"/>
              <a:ext cx="320040" cy="316520"/>
              <a:chOff x="72073" y="221749"/>
              <a:chExt cx="320040" cy="316520"/>
            </a:xfrm>
          </p:grpSpPr>
          <p:sp>
            <p:nvSpPr>
              <p:cNvPr id="58" name="Oval 57"/>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59" name="Left Arrow 58"/>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35" name="Group 34"/>
            <p:cNvGrpSpPr/>
            <p:nvPr/>
          </p:nvGrpSpPr>
          <p:grpSpPr>
            <a:xfrm>
              <a:off x="453671" y="286384"/>
              <a:ext cx="320040" cy="316520"/>
              <a:chOff x="444146" y="221748"/>
              <a:chExt cx="320040" cy="316520"/>
            </a:xfrm>
          </p:grpSpPr>
          <p:sp>
            <p:nvSpPr>
              <p:cNvPr id="56" name="Oval 55"/>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57" name="Right Arrow 56"/>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36" name="Minimize - Maximize - Close"/>
            <p:cNvGrpSpPr/>
            <p:nvPr/>
          </p:nvGrpSpPr>
          <p:grpSpPr>
            <a:xfrm>
              <a:off x="8632311" y="92599"/>
              <a:ext cx="384527" cy="78032"/>
              <a:chOff x="9347642" y="131588"/>
              <a:chExt cx="384527" cy="78032"/>
            </a:xfrm>
          </p:grpSpPr>
          <p:cxnSp>
            <p:nvCxnSpPr>
              <p:cNvPr id="51" name="Line"/>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52" name="Line"/>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53" name="Line"/>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54" name="Line"/>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55" name="Line"/>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37" name="WebPageBody"/>
            <p:cNvSpPr/>
            <p:nvPr/>
          </p:nvSpPr>
          <p:spPr>
            <a:xfrm>
              <a:off x="76200" y="685159"/>
              <a:ext cx="89916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a:solidFill>
                  <a:prstClr val="white"/>
                </a:solidFill>
                <a:latin typeface="Segoe UI"/>
              </a:endParaRPr>
            </a:p>
          </p:txBody>
        </p:sp>
        <p:grpSp>
          <p:nvGrpSpPr>
            <p:cNvPr id="38" name="Group 37"/>
            <p:cNvGrpSpPr/>
            <p:nvPr/>
          </p:nvGrpSpPr>
          <p:grpSpPr>
            <a:xfrm>
              <a:off x="8386335" y="360579"/>
              <a:ext cx="640645" cy="183940"/>
              <a:chOff x="8303527" y="360579"/>
              <a:chExt cx="640645" cy="183940"/>
            </a:xfrm>
          </p:grpSpPr>
          <p:pic>
            <p:nvPicPr>
              <p:cNvPr id="48" name="Picture 2" descr="C:\Users\t-dantay\Documents\Placeholders\hom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2" descr="C:\Users\t-dantay\Documents\Placeholders\setting.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2" descr="C:\Users\t-dantay\Documents\Placeholders\star.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9" name="Group 38"/>
            <p:cNvGrpSpPr/>
            <p:nvPr/>
          </p:nvGrpSpPr>
          <p:grpSpPr>
            <a:xfrm>
              <a:off x="923925" y="340846"/>
              <a:ext cx="7142930" cy="228600"/>
              <a:chOff x="923925" y="340846"/>
              <a:chExt cx="7142930" cy="228600"/>
            </a:xfrm>
          </p:grpSpPr>
          <p:sp>
            <p:nvSpPr>
              <p:cNvPr id="40" name="UrlBar"/>
              <p:cNvSpPr/>
              <p:nvPr/>
            </p:nvSpPr>
            <p:spPr>
              <a:xfrm>
                <a:off x="923925" y="340846"/>
                <a:ext cx="7142930"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smtClean="0">
                    <a:solidFill>
                      <a:prstClr val="black">
                        <a:lumMod val="75000"/>
                        <a:lumOff val="25000"/>
                      </a:prstClr>
                    </a:solidFill>
                    <a:latin typeface="Segoe UI"/>
                  </a:rPr>
                  <a:t>http://www.claresports.ie/index.html</a:t>
                </a:r>
                <a:endParaRPr lang="en-US" sz="1200" kern="0" dirty="0">
                  <a:solidFill>
                    <a:prstClr val="black">
                      <a:lumMod val="75000"/>
                      <a:lumOff val="25000"/>
                    </a:prstClr>
                  </a:solidFill>
                  <a:latin typeface="Segoe UI"/>
                </a:endParaRPr>
              </a:p>
            </p:txBody>
          </p:sp>
          <p:grpSp>
            <p:nvGrpSpPr>
              <p:cNvPr id="41" name="Group 40"/>
              <p:cNvGrpSpPr/>
              <p:nvPr/>
            </p:nvGrpSpPr>
            <p:grpSpPr>
              <a:xfrm>
                <a:off x="7260350" y="363706"/>
                <a:ext cx="744325" cy="182880"/>
                <a:chOff x="7260350" y="363706"/>
                <a:chExt cx="744325" cy="182880"/>
              </a:xfrm>
            </p:grpSpPr>
            <p:pic>
              <p:nvPicPr>
                <p:cNvPr id="42" name="Search" descr="C:\Users\t-dantay\Documents\Placeholders\search.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43" name="Refresh" descr="C:\Users\t-dantay\Documents\First24\arrowrepeat1.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44" name="Drop Down" descr="C:\Users\t-dantay\Documents\First24\arrowsimple1.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45" name="X"/>
                <p:cNvGrpSpPr/>
                <p:nvPr/>
              </p:nvGrpSpPr>
              <p:grpSpPr>
                <a:xfrm>
                  <a:off x="7913235" y="409426"/>
                  <a:ext cx="91440" cy="91440"/>
                  <a:chOff x="4687215" y="1739180"/>
                  <a:chExt cx="91440" cy="91440"/>
                </a:xfrm>
              </p:grpSpPr>
              <p:cxnSp>
                <p:nvCxnSpPr>
                  <p:cNvPr id="46" name="Straight Connector 45"/>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47" name="Straight Connector 46"/>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grpSp>
      <p:grpSp>
        <p:nvGrpSpPr>
          <p:cNvPr id="71" name="Group 70"/>
          <p:cNvGrpSpPr/>
          <p:nvPr/>
        </p:nvGrpSpPr>
        <p:grpSpPr>
          <a:xfrm>
            <a:off x="5724128" y="1756853"/>
            <a:ext cx="1566084" cy="1213985"/>
            <a:chOff x="157470" y="2616170"/>
            <a:chExt cx="1690666" cy="1657224"/>
          </a:xfrm>
        </p:grpSpPr>
        <p:sp>
          <p:nvSpPr>
            <p:cNvPr id="72" name="Rectangle 71"/>
            <p:cNvSpPr/>
            <p:nvPr/>
          </p:nvSpPr>
          <p:spPr>
            <a:xfrm>
              <a:off x="157470" y="2616170"/>
              <a:ext cx="1690666" cy="165722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cxnSp>
          <p:nvCxnSpPr>
            <p:cNvPr id="73" name="Straight Connector 72"/>
            <p:cNvCxnSpPr/>
            <p:nvPr/>
          </p:nvCxnSpPr>
          <p:spPr>
            <a:xfrm>
              <a:off x="157470" y="2616170"/>
              <a:ext cx="1690666" cy="1657224"/>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flipH="1">
              <a:off x="157470" y="2616170"/>
              <a:ext cx="1690666" cy="165722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79" name="Group 78"/>
          <p:cNvGrpSpPr/>
          <p:nvPr/>
        </p:nvGrpSpPr>
        <p:grpSpPr>
          <a:xfrm>
            <a:off x="1475656" y="1758297"/>
            <a:ext cx="4055503" cy="2824190"/>
            <a:chOff x="157470" y="2616169"/>
            <a:chExt cx="1690666" cy="1657225"/>
          </a:xfrm>
        </p:grpSpPr>
        <p:sp>
          <p:nvSpPr>
            <p:cNvPr id="80" name="Rectangle 79"/>
            <p:cNvSpPr/>
            <p:nvPr/>
          </p:nvSpPr>
          <p:spPr>
            <a:xfrm>
              <a:off x="157470" y="2616169"/>
              <a:ext cx="1690666" cy="165722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dirty="0"/>
            </a:p>
          </p:txBody>
        </p:sp>
        <p:cxnSp>
          <p:nvCxnSpPr>
            <p:cNvPr id="81" name="Straight Connector 80"/>
            <p:cNvCxnSpPr/>
            <p:nvPr/>
          </p:nvCxnSpPr>
          <p:spPr>
            <a:xfrm>
              <a:off x="157470" y="2616170"/>
              <a:ext cx="1690666" cy="1657224"/>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flipH="1">
              <a:off x="157470" y="2616170"/>
              <a:ext cx="1690666" cy="165722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83" name="TextBox 82"/>
          <p:cNvSpPr txBox="1"/>
          <p:nvPr/>
        </p:nvSpPr>
        <p:spPr>
          <a:xfrm>
            <a:off x="1562776" y="3936156"/>
            <a:ext cx="2772308" cy="646331"/>
          </a:xfrm>
          <a:prstGeom prst="rect">
            <a:avLst/>
          </a:prstGeom>
          <a:noFill/>
        </p:spPr>
        <p:txBody>
          <a:bodyPr wrap="square" rtlCol="0">
            <a:spAutoFit/>
          </a:bodyPr>
          <a:lstStyle/>
          <a:p>
            <a:r>
              <a:rPr lang="en-IE" dirty="0" smtClean="0"/>
              <a:t>Subhead</a:t>
            </a:r>
          </a:p>
          <a:p>
            <a:r>
              <a:rPr lang="en-IE" dirty="0" smtClean="0"/>
              <a:t>Article title</a:t>
            </a:r>
            <a:endParaRPr lang="en-IE" dirty="0"/>
          </a:p>
        </p:txBody>
      </p:sp>
      <p:sp>
        <p:nvSpPr>
          <p:cNvPr id="90" name="TextBox 89"/>
          <p:cNvSpPr txBox="1"/>
          <p:nvPr/>
        </p:nvSpPr>
        <p:spPr>
          <a:xfrm>
            <a:off x="5738754" y="3989639"/>
            <a:ext cx="2772308" cy="646331"/>
          </a:xfrm>
          <a:prstGeom prst="rect">
            <a:avLst/>
          </a:prstGeom>
          <a:noFill/>
        </p:spPr>
        <p:txBody>
          <a:bodyPr wrap="square" rtlCol="0">
            <a:spAutoFit/>
          </a:bodyPr>
          <a:lstStyle/>
          <a:p>
            <a:r>
              <a:rPr lang="en-IE" dirty="0" smtClean="0"/>
              <a:t>Subhead</a:t>
            </a:r>
          </a:p>
          <a:p>
            <a:r>
              <a:rPr lang="en-IE" dirty="0" smtClean="0"/>
              <a:t>Article title</a:t>
            </a:r>
            <a:endParaRPr lang="en-IE" dirty="0"/>
          </a:p>
        </p:txBody>
      </p:sp>
      <p:sp>
        <p:nvSpPr>
          <p:cNvPr id="91" name="TextBox 90"/>
          <p:cNvSpPr txBox="1"/>
          <p:nvPr/>
        </p:nvSpPr>
        <p:spPr>
          <a:xfrm>
            <a:off x="5751366" y="2420888"/>
            <a:ext cx="2772308" cy="646331"/>
          </a:xfrm>
          <a:prstGeom prst="rect">
            <a:avLst/>
          </a:prstGeom>
          <a:noFill/>
        </p:spPr>
        <p:txBody>
          <a:bodyPr wrap="square" rtlCol="0">
            <a:spAutoFit/>
          </a:bodyPr>
          <a:lstStyle/>
          <a:p>
            <a:r>
              <a:rPr lang="en-IE" dirty="0" smtClean="0"/>
              <a:t>Subhead</a:t>
            </a:r>
          </a:p>
          <a:p>
            <a:r>
              <a:rPr lang="en-IE" dirty="0" smtClean="0"/>
              <a:t>Article title</a:t>
            </a:r>
            <a:endParaRPr lang="en-IE" dirty="0"/>
          </a:p>
        </p:txBody>
      </p:sp>
      <p:sp>
        <p:nvSpPr>
          <p:cNvPr id="92" name="Rectangle 91"/>
          <p:cNvSpPr/>
          <p:nvPr/>
        </p:nvSpPr>
        <p:spPr>
          <a:xfrm>
            <a:off x="1226091" y="865189"/>
            <a:ext cx="1165355" cy="41911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E" dirty="0" smtClean="0">
                <a:solidFill>
                  <a:schemeClr val="bg1"/>
                </a:solidFill>
              </a:rPr>
              <a:t>     Logo</a:t>
            </a:r>
            <a:endParaRPr lang="en-IE" dirty="0">
              <a:solidFill>
                <a:schemeClr val="bg1"/>
              </a:solidFill>
            </a:endParaRPr>
          </a:p>
        </p:txBody>
      </p:sp>
      <p:sp>
        <p:nvSpPr>
          <p:cNvPr id="94" name="Rectangle 93"/>
          <p:cNvSpPr/>
          <p:nvPr/>
        </p:nvSpPr>
        <p:spPr>
          <a:xfrm>
            <a:off x="2393598" y="857722"/>
            <a:ext cx="5100410" cy="42297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E" dirty="0" smtClean="0">
                <a:solidFill>
                  <a:schemeClr val="bg1"/>
                </a:solidFill>
              </a:rPr>
              <a:t>    Home	   GAA     Rugby    Soccer</a:t>
            </a:r>
            <a:r>
              <a:rPr lang="en-IE" dirty="0">
                <a:solidFill>
                  <a:schemeClr val="bg1"/>
                </a:solidFill>
              </a:rPr>
              <a:t> </a:t>
            </a:r>
            <a:r>
              <a:rPr lang="en-IE" dirty="0" smtClean="0">
                <a:solidFill>
                  <a:schemeClr val="bg1"/>
                </a:solidFill>
              </a:rPr>
              <a:t>    Contact </a:t>
            </a:r>
            <a:endParaRPr lang="en-IE" dirty="0">
              <a:solidFill>
                <a:schemeClr val="bg1"/>
              </a:solidFill>
            </a:endParaRPr>
          </a:p>
        </p:txBody>
      </p:sp>
      <p:sp>
        <p:nvSpPr>
          <p:cNvPr id="95" name="Rectangle 94"/>
          <p:cNvSpPr/>
          <p:nvPr/>
        </p:nvSpPr>
        <p:spPr>
          <a:xfrm>
            <a:off x="1214499" y="1268760"/>
            <a:ext cx="6267916" cy="300317"/>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E" sz="1400" dirty="0" smtClean="0">
                <a:solidFill>
                  <a:schemeClr val="bg1"/>
                </a:solidFill>
              </a:rPr>
              <a:t>Breaking: </a:t>
            </a:r>
            <a:r>
              <a:rPr lang="en-IE" sz="1400" dirty="0" err="1" smtClean="0">
                <a:solidFill>
                  <a:schemeClr val="bg1"/>
                </a:solidFill>
              </a:rPr>
              <a:t>xxxxxxxxxxxxxxxxxxxx</a:t>
            </a:r>
            <a:r>
              <a:rPr lang="en-IE" sz="1400" dirty="0" smtClean="0">
                <a:solidFill>
                  <a:schemeClr val="bg1"/>
                </a:solidFill>
              </a:rPr>
              <a:t>                                                        </a:t>
            </a:r>
            <a:r>
              <a:rPr lang="en-IE" sz="1200" dirty="0" smtClean="0">
                <a:solidFill>
                  <a:schemeClr val="bg1"/>
                </a:solidFill>
              </a:rPr>
              <a:t>Login</a:t>
            </a:r>
            <a:endParaRPr lang="en-IE" sz="1200" dirty="0">
              <a:solidFill>
                <a:schemeClr val="bg1"/>
              </a:solidFill>
            </a:endParaRPr>
          </a:p>
        </p:txBody>
      </p:sp>
      <p:sp>
        <p:nvSpPr>
          <p:cNvPr id="96" name="Rectangle 95"/>
          <p:cNvSpPr/>
          <p:nvPr/>
        </p:nvSpPr>
        <p:spPr>
          <a:xfrm>
            <a:off x="1387494" y="4900518"/>
            <a:ext cx="3175544" cy="72008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E" sz="3200" dirty="0" smtClean="0"/>
              <a:t>Advert</a:t>
            </a:r>
            <a:endParaRPr lang="en-IE" sz="3200" dirty="0"/>
          </a:p>
        </p:txBody>
      </p:sp>
      <p:sp>
        <p:nvSpPr>
          <p:cNvPr id="113" name="Rectangle 112"/>
          <p:cNvSpPr/>
          <p:nvPr/>
        </p:nvSpPr>
        <p:spPr>
          <a:xfrm>
            <a:off x="4680012" y="4939035"/>
            <a:ext cx="2618884" cy="175164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122" name="TextBox 121"/>
          <p:cNvSpPr txBox="1"/>
          <p:nvPr/>
        </p:nvSpPr>
        <p:spPr>
          <a:xfrm>
            <a:off x="4824028" y="5073759"/>
            <a:ext cx="2343941" cy="369332"/>
          </a:xfrm>
          <a:prstGeom prst="rect">
            <a:avLst/>
          </a:prstGeom>
          <a:solidFill>
            <a:schemeClr val="tx1"/>
          </a:solidFill>
        </p:spPr>
        <p:txBody>
          <a:bodyPr wrap="square" rtlCol="0">
            <a:spAutoFit/>
          </a:bodyPr>
          <a:lstStyle/>
          <a:p>
            <a:pPr algn="ctr"/>
            <a:r>
              <a:rPr lang="en-IE" dirty="0" smtClean="0">
                <a:solidFill>
                  <a:schemeClr val="bg1"/>
                </a:solidFill>
              </a:rPr>
              <a:t>Latest News</a:t>
            </a:r>
            <a:endParaRPr lang="en-IE" dirty="0">
              <a:solidFill>
                <a:schemeClr val="bg1"/>
              </a:solidFill>
            </a:endParaRPr>
          </a:p>
        </p:txBody>
      </p:sp>
      <p:grpSp>
        <p:nvGrpSpPr>
          <p:cNvPr id="126" name="Group 125"/>
          <p:cNvGrpSpPr/>
          <p:nvPr/>
        </p:nvGrpSpPr>
        <p:grpSpPr>
          <a:xfrm>
            <a:off x="4881147" y="5659114"/>
            <a:ext cx="744796" cy="877117"/>
            <a:chOff x="157470" y="2616170"/>
            <a:chExt cx="1690666" cy="1657224"/>
          </a:xfrm>
        </p:grpSpPr>
        <p:sp>
          <p:nvSpPr>
            <p:cNvPr id="127" name="Rectangle 126"/>
            <p:cNvSpPr/>
            <p:nvPr/>
          </p:nvSpPr>
          <p:spPr>
            <a:xfrm>
              <a:off x="157470" y="2616170"/>
              <a:ext cx="1690666" cy="165722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cxnSp>
          <p:nvCxnSpPr>
            <p:cNvPr id="128" name="Straight Connector 127"/>
            <p:cNvCxnSpPr/>
            <p:nvPr/>
          </p:nvCxnSpPr>
          <p:spPr>
            <a:xfrm>
              <a:off x="157470" y="2616170"/>
              <a:ext cx="1690666" cy="1657224"/>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p:nvPr/>
          </p:nvCxnSpPr>
          <p:spPr>
            <a:xfrm flipH="1">
              <a:off x="157470" y="2616170"/>
              <a:ext cx="1690666" cy="165722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130" name="TextBox 129"/>
          <p:cNvSpPr txBox="1"/>
          <p:nvPr/>
        </p:nvSpPr>
        <p:spPr>
          <a:xfrm>
            <a:off x="5897052" y="5659114"/>
            <a:ext cx="1295832" cy="276999"/>
          </a:xfrm>
          <a:prstGeom prst="rect">
            <a:avLst/>
          </a:prstGeom>
          <a:noFill/>
        </p:spPr>
        <p:txBody>
          <a:bodyPr wrap="square" rtlCol="0">
            <a:spAutoFit/>
          </a:bodyPr>
          <a:lstStyle/>
          <a:p>
            <a:r>
              <a:rPr lang="en-IE" sz="1200" dirty="0" err="1" smtClean="0"/>
              <a:t>Byline</a:t>
            </a:r>
            <a:r>
              <a:rPr lang="en-IE" sz="1200" dirty="0" smtClean="0"/>
              <a:t>  date</a:t>
            </a:r>
            <a:endParaRPr lang="en-IE" sz="1200" dirty="0"/>
          </a:p>
        </p:txBody>
      </p:sp>
      <p:sp>
        <p:nvSpPr>
          <p:cNvPr id="131" name="TextBox 130"/>
          <p:cNvSpPr txBox="1"/>
          <p:nvPr/>
        </p:nvSpPr>
        <p:spPr>
          <a:xfrm>
            <a:off x="5904148" y="5959175"/>
            <a:ext cx="2442592" cy="369332"/>
          </a:xfrm>
          <a:prstGeom prst="rect">
            <a:avLst/>
          </a:prstGeom>
          <a:noFill/>
        </p:spPr>
        <p:txBody>
          <a:bodyPr wrap="square" rtlCol="0">
            <a:spAutoFit/>
          </a:bodyPr>
          <a:lstStyle/>
          <a:p>
            <a:r>
              <a:rPr lang="en-IE" dirty="0" smtClean="0"/>
              <a:t>Headline</a:t>
            </a:r>
            <a:endParaRPr lang="en-IE" dirty="0"/>
          </a:p>
        </p:txBody>
      </p:sp>
      <p:pic>
        <p:nvPicPr>
          <p:cNvPr id="2" name="Picture 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788024" y="1281619"/>
            <a:ext cx="288040" cy="264997"/>
          </a:xfrm>
          <a:prstGeom prst="rect">
            <a:avLst/>
          </a:prstGeom>
        </p:spPr>
      </p:pic>
      <p:pic>
        <p:nvPicPr>
          <p:cNvPr id="3" name="Picture 2"/>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220072" y="1286271"/>
            <a:ext cx="238993" cy="266203"/>
          </a:xfrm>
          <a:prstGeom prst="rect">
            <a:avLst/>
          </a:prstGeom>
        </p:spPr>
      </p:pic>
      <p:pic>
        <p:nvPicPr>
          <p:cNvPr id="4" name="Picture 3"/>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652120" y="1286104"/>
            <a:ext cx="288033" cy="270688"/>
          </a:xfrm>
          <a:prstGeom prst="rect">
            <a:avLst/>
          </a:prstGeom>
        </p:spPr>
      </p:pic>
      <p:pic>
        <p:nvPicPr>
          <p:cNvPr id="5" name="Picture 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074248" y="1292234"/>
            <a:ext cx="297952" cy="254382"/>
          </a:xfrm>
          <a:prstGeom prst="rect">
            <a:avLst/>
          </a:prstGeom>
        </p:spPr>
      </p:pic>
      <p:pic>
        <p:nvPicPr>
          <p:cNvPr id="6" name="Picture 5"/>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6490557" y="1281619"/>
            <a:ext cx="241683" cy="264997"/>
          </a:xfrm>
          <a:prstGeom prst="rect">
            <a:avLst/>
          </a:prstGeom>
        </p:spPr>
      </p:pic>
      <p:grpSp>
        <p:nvGrpSpPr>
          <p:cNvPr id="103" name="Group 102"/>
          <p:cNvGrpSpPr/>
          <p:nvPr/>
        </p:nvGrpSpPr>
        <p:grpSpPr>
          <a:xfrm>
            <a:off x="5724128" y="3415171"/>
            <a:ext cx="1566084" cy="1213985"/>
            <a:chOff x="157470" y="2616170"/>
            <a:chExt cx="1690666" cy="1657224"/>
          </a:xfrm>
        </p:grpSpPr>
        <p:sp>
          <p:nvSpPr>
            <p:cNvPr id="104" name="Rectangle 103"/>
            <p:cNvSpPr/>
            <p:nvPr/>
          </p:nvSpPr>
          <p:spPr>
            <a:xfrm>
              <a:off x="157470" y="2616170"/>
              <a:ext cx="1690666" cy="165722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cxnSp>
          <p:nvCxnSpPr>
            <p:cNvPr id="114" name="Straight Connector 113"/>
            <p:cNvCxnSpPr/>
            <p:nvPr/>
          </p:nvCxnSpPr>
          <p:spPr>
            <a:xfrm>
              <a:off x="157470" y="2616170"/>
              <a:ext cx="1690666" cy="1657224"/>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p:cNvCxnSpPr/>
            <p:nvPr/>
          </p:nvCxnSpPr>
          <p:spPr>
            <a:xfrm flipH="1">
              <a:off x="157470" y="2616170"/>
              <a:ext cx="1690666" cy="165722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116" name="TextBox 115"/>
          <p:cNvSpPr txBox="1"/>
          <p:nvPr/>
        </p:nvSpPr>
        <p:spPr>
          <a:xfrm>
            <a:off x="5738754" y="3990978"/>
            <a:ext cx="2772308" cy="646331"/>
          </a:xfrm>
          <a:prstGeom prst="rect">
            <a:avLst/>
          </a:prstGeom>
          <a:noFill/>
        </p:spPr>
        <p:txBody>
          <a:bodyPr wrap="square" rtlCol="0">
            <a:spAutoFit/>
          </a:bodyPr>
          <a:lstStyle/>
          <a:p>
            <a:r>
              <a:rPr lang="en-IE" dirty="0" smtClean="0"/>
              <a:t>Subhead</a:t>
            </a:r>
          </a:p>
          <a:p>
            <a:r>
              <a:rPr lang="en-IE" dirty="0" smtClean="0"/>
              <a:t>Article title</a:t>
            </a:r>
            <a:endParaRPr lang="en-IE" dirty="0"/>
          </a:p>
        </p:txBody>
      </p:sp>
      <p:grpSp>
        <p:nvGrpSpPr>
          <p:cNvPr id="117" name="Group 116"/>
          <p:cNvGrpSpPr/>
          <p:nvPr/>
        </p:nvGrpSpPr>
        <p:grpSpPr>
          <a:xfrm>
            <a:off x="1427723" y="5732983"/>
            <a:ext cx="3000261" cy="957697"/>
            <a:chOff x="157470" y="2616169"/>
            <a:chExt cx="1690666" cy="1657225"/>
          </a:xfrm>
        </p:grpSpPr>
        <p:sp>
          <p:nvSpPr>
            <p:cNvPr id="118" name="Rectangle 117"/>
            <p:cNvSpPr/>
            <p:nvPr/>
          </p:nvSpPr>
          <p:spPr>
            <a:xfrm>
              <a:off x="157470" y="2616169"/>
              <a:ext cx="1690666" cy="165722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dirty="0"/>
            </a:p>
          </p:txBody>
        </p:sp>
        <p:cxnSp>
          <p:nvCxnSpPr>
            <p:cNvPr id="119" name="Straight Connector 118"/>
            <p:cNvCxnSpPr/>
            <p:nvPr/>
          </p:nvCxnSpPr>
          <p:spPr>
            <a:xfrm>
              <a:off x="157470" y="2616170"/>
              <a:ext cx="1690666" cy="1657224"/>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p:nvCxnSpPr>
          <p:spPr>
            <a:xfrm flipH="1">
              <a:off x="157470" y="2616170"/>
              <a:ext cx="1690666" cy="165722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523030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WebBrowser"/>
          <p:cNvGrpSpPr/>
          <p:nvPr>
            <p:custDataLst>
              <p:custData r:id="rId1"/>
            </p:custDataLst>
          </p:nvPr>
        </p:nvGrpSpPr>
        <p:grpSpPr>
          <a:xfrm>
            <a:off x="1927155" y="197223"/>
            <a:ext cx="3940989" cy="6660777"/>
            <a:chOff x="0" y="0"/>
            <a:chExt cx="9144000" cy="6858000"/>
          </a:xfrm>
        </p:grpSpPr>
        <p:sp>
          <p:nvSpPr>
            <p:cNvPr id="32" name="Background"/>
            <p:cNvSpPr/>
            <p:nvPr/>
          </p:nvSpPr>
          <p:spPr>
            <a:xfrm>
              <a:off x="0" y="0"/>
              <a:ext cx="9144000" cy="6858000"/>
            </a:xfrm>
            <a:prstGeom prst="rect">
              <a:avLst/>
            </a:prstGeom>
            <a:solidFill>
              <a:srgbClr val="FFFFFF">
                <a:lumMod val="65000"/>
              </a:srgbClr>
            </a:solidFill>
            <a:ln w="3175" cap="flat" cmpd="sng" algn="ctr">
              <a:solidFill>
                <a:srgbClr val="000000">
                  <a:lumMod val="50000"/>
                  <a:lumOff val="50000"/>
                </a:srgbClr>
              </a:solidFill>
              <a:prstDash val="solid"/>
            </a:ln>
            <a:effectLst/>
          </p:spPr>
          <p:txBody>
            <a:bodyPr rtlCol="0" anchor="ctr"/>
            <a:lstStyle/>
            <a:p>
              <a:pPr algn="ctr"/>
              <a:endParaRPr lang="en-US" sz="1050" kern="0" dirty="0">
                <a:solidFill>
                  <a:prstClr val="white"/>
                </a:solidFill>
                <a:latin typeface="Segoe UI"/>
              </a:endParaRPr>
            </a:p>
          </p:txBody>
        </p:sp>
        <p:sp>
          <p:nvSpPr>
            <p:cNvPr id="33" name="WindowTitle"/>
            <p:cNvSpPr txBox="1"/>
            <p:nvPr/>
          </p:nvSpPr>
          <p:spPr>
            <a:xfrm>
              <a:off x="22515" y="20162"/>
              <a:ext cx="1149129" cy="235193"/>
            </a:xfrm>
            <a:prstGeom prst="rect">
              <a:avLst/>
            </a:prstGeom>
            <a:noFill/>
          </p:spPr>
          <p:txBody>
            <a:bodyPr wrap="none" lIns="91440" tIns="18288" rIns="91440" bIns="27432" rtlCol="0" anchor="ctr" anchorCtr="0">
              <a:spAutoFit/>
            </a:bodyPr>
            <a:lstStyle/>
            <a:p>
              <a:r>
                <a:rPr lang="en-US" sz="1200" dirty="0" smtClean="0">
                  <a:solidFill>
                    <a:prstClr val="white"/>
                  </a:solidFill>
                  <a:latin typeface="Segoe UI" pitchFamily="34" charset="0"/>
                  <a:ea typeface="Segoe UI" pitchFamily="34" charset="0"/>
                  <a:cs typeface="Segoe UI" pitchFamily="34" charset="0"/>
                </a:rPr>
                <a:t>Clare Sports</a:t>
              </a:r>
            </a:p>
          </p:txBody>
        </p:sp>
        <p:grpSp>
          <p:nvGrpSpPr>
            <p:cNvPr id="34" name="Group 33"/>
            <p:cNvGrpSpPr/>
            <p:nvPr/>
          </p:nvGrpSpPr>
          <p:grpSpPr>
            <a:xfrm>
              <a:off x="81598" y="286385"/>
              <a:ext cx="320040" cy="316520"/>
              <a:chOff x="72073" y="221749"/>
              <a:chExt cx="320040" cy="316520"/>
            </a:xfrm>
          </p:grpSpPr>
          <p:sp>
            <p:nvSpPr>
              <p:cNvPr id="58" name="Oval 57"/>
              <p:cNvSpPr/>
              <p:nvPr/>
            </p:nvSpPr>
            <p:spPr>
              <a:xfrm>
                <a:off x="72073" y="221749"/>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59" name="Left Arrow 58"/>
              <p:cNvSpPr/>
              <p:nvPr/>
            </p:nvSpPr>
            <p:spPr>
              <a:xfrm>
                <a:off x="109358" y="275511"/>
                <a:ext cx="223134" cy="208997"/>
              </a:xfrm>
              <a:prstGeom prst="lef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35" name="Group 34"/>
            <p:cNvGrpSpPr/>
            <p:nvPr/>
          </p:nvGrpSpPr>
          <p:grpSpPr>
            <a:xfrm>
              <a:off x="453671" y="286384"/>
              <a:ext cx="320040" cy="316520"/>
              <a:chOff x="444146" y="221748"/>
              <a:chExt cx="320040" cy="316520"/>
            </a:xfrm>
          </p:grpSpPr>
          <p:sp>
            <p:nvSpPr>
              <p:cNvPr id="56" name="Oval 55"/>
              <p:cNvSpPr/>
              <p:nvPr/>
            </p:nvSpPr>
            <p:spPr>
              <a:xfrm>
                <a:off x="444146" y="221748"/>
                <a:ext cx="320040" cy="316520"/>
              </a:xfrm>
              <a:prstGeom prst="ellipse">
                <a:avLst/>
              </a:prstGeom>
              <a:gradFill flip="none" rotWithShape="1">
                <a:gsLst>
                  <a:gs pos="91000">
                    <a:srgbClr val="FFFFFF">
                      <a:lumMod val="85000"/>
                    </a:srgbClr>
                  </a:gs>
                  <a:gs pos="36000">
                    <a:srgbClr val="FFFFFF">
                      <a:lumMod val="95000"/>
                    </a:srgbClr>
                  </a:gs>
                  <a:gs pos="100000">
                    <a:srgbClr val="FFFFFF">
                      <a:lumMod val="95000"/>
                    </a:srgbClr>
                  </a:gs>
                </a:gsLst>
                <a:lin ang="5400000" scaled="0"/>
                <a:tileRect/>
              </a:gra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sz="1050" u="sng">
                  <a:solidFill>
                    <a:prstClr val="white"/>
                  </a:solidFill>
                </a:endParaRPr>
              </a:p>
            </p:txBody>
          </p:sp>
          <p:sp>
            <p:nvSpPr>
              <p:cNvPr id="57" name="Right Arrow 56"/>
              <p:cNvSpPr/>
              <p:nvPr/>
            </p:nvSpPr>
            <p:spPr>
              <a:xfrm>
                <a:off x="481249" y="275509"/>
                <a:ext cx="257146" cy="208999"/>
              </a:xfrm>
              <a:prstGeom prst="rightArrow">
                <a:avLst/>
              </a:prstGeom>
              <a:solidFill>
                <a:sysClr val="window" lastClr="FFFFFF"/>
              </a:solidFill>
              <a:ln w="3175" cap="flat" cmpd="sng" algn="ctr">
                <a:solidFill>
                  <a:sysClr val="windowText" lastClr="000000">
                    <a:lumMod val="75000"/>
                    <a:lumOff val="25000"/>
                  </a:sysClr>
                </a:solidFill>
                <a:prstDash val="solid"/>
              </a:ln>
              <a:effectLst/>
            </p:spPr>
            <p:txBody>
              <a:bodyPr rtlCol="0" anchor="ctr"/>
              <a:lstStyle/>
              <a:p>
                <a:pPr algn="ctr"/>
                <a:endParaRPr lang="en-US" sz="1050" kern="0">
                  <a:solidFill>
                    <a:prstClr val="white"/>
                  </a:solidFill>
                  <a:latin typeface="Segoe UI"/>
                </a:endParaRPr>
              </a:p>
            </p:txBody>
          </p:sp>
        </p:grpSp>
        <p:grpSp>
          <p:nvGrpSpPr>
            <p:cNvPr id="36" name="Minimize - Maximize - Close"/>
            <p:cNvGrpSpPr/>
            <p:nvPr/>
          </p:nvGrpSpPr>
          <p:grpSpPr>
            <a:xfrm>
              <a:off x="8632311" y="92599"/>
              <a:ext cx="384527" cy="78032"/>
              <a:chOff x="9347642" y="131588"/>
              <a:chExt cx="384527" cy="78032"/>
            </a:xfrm>
          </p:grpSpPr>
          <p:cxnSp>
            <p:nvCxnSpPr>
              <p:cNvPr id="51" name="Line"/>
              <p:cNvCxnSpPr/>
              <p:nvPr/>
            </p:nvCxnSpPr>
            <p:spPr>
              <a:xfrm>
                <a:off x="9661396"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cxnSp>
            <p:nvCxnSpPr>
              <p:cNvPr id="52" name="Line"/>
              <p:cNvCxnSpPr/>
              <p:nvPr/>
            </p:nvCxnSpPr>
            <p:spPr>
              <a:xfrm flipH="1">
                <a:off x="9661395" y="131588"/>
                <a:ext cx="70773" cy="76200"/>
              </a:xfrm>
              <a:prstGeom prst="line">
                <a:avLst/>
              </a:prstGeom>
              <a:ln w="12700">
                <a:solidFill>
                  <a:srgbClr val="FFFFFF"/>
                </a:solidFill>
              </a:ln>
            </p:spPr>
            <p:style>
              <a:lnRef idx="1">
                <a:srgbClr val="4F81BD"/>
              </a:lnRef>
              <a:fillRef idx="0">
                <a:srgbClr val="4F81BD"/>
              </a:fillRef>
              <a:effectRef idx="0">
                <a:srgbClr val="4F81BD"/>
              </a:effectRef>
              <a:fontRef idx="minor">
                <a:srgbClr val="000000"/>
              </a:fontRef>
            </p:style>
          </p:cxnSp>
          <p:sp>
            <p:nvSpPr>
              <p:cNvPr id="53" name="Line"/>
              <p:cNvSpPr/>
              <p:nvPr/>
            </p:nvSpPr>
            <p:spPr>
              <a:xfrm rot="10800000" flipV="1">
                <a:off x="9499472" y="143255"/>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54" name="Line"/>
              <p:cNvSpPr/>
              <p:nvPr/>
            </p:nvSpPr>
            <p:spPr>
              <a:xfrm rot="10800000" flipV="1">
                <a:off x="9498658" y="135261"/>
                <a:ext cx="91440" cy="72527"/>
              </a:xfrm>
              <a:prstGeom prst="rect">
                <a:avLst/>
              </a:prstGeom>
              <a:noFill/>
              <a:ln w="12700">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sp>
            <p:nvSpPr>
              <p:cNvPr id="55" name="Line"/>
              <p:cNvSpPr/>
              <p:nvPr/>
            </p:nvSpPr>
            <p:spPr>
              <a:xfrm rot="10800000" flipV="1">
                <a:off x="9347642" y="200476"/>
                <a:ext cx="91440" cy="9144"/>
              </a:xfrm>
              <a:prstGeom prst="rect">
                <a:avLst/>
              </a:prstGeom>
              <a:solidFill>
                <a:srgbClr val="919191"/>
              </a:solidFill>
              <a:ln w="3175">
                <a:solidFill>
                  <a:srgbClr val="FFFFFF"/>
                </a:solidFill>
              </a:ln>
            </p:spPr>
            <p:style>
              <a:lnRef idx="2">
                <a:srgbClr val="4F81BD">
                  <a:shade val="50000"/>
                </a:srgbClr>
              </a:lnRef>
              <a:fillRef idx="1001">
                <a:srgbClr val="000000"/>
              </a:fillRef>
              <a:effectRef idx="0">
                <a:srgbClr val="4F81BD"/>
              </a:effectRef>
              <a:fontRef idx="minor">
                <a:srgbClr val="000000"/>
              </a:fontRef>
            </p:style>
            <p:txBody>
              <a:bodyPr rtlCol="0" anchor="ctr"/>
              <a:lstStyle/>
              <a:p>
                <a:pPr algn="ctr"/>
                <a:endParaRPr lang="en-US" sz="1050" dirty="0">
                  <a:solidFill>
                    <a:prstClr val="white"/>
                  </a:solidFill>
                </a:endParaRPr>
              </a:p>
            </p:txBody>
          </p:sp>
        </p:grpSp>
        <p:sp>
          <p:nvSpPr>
            <p:cNvPr id="37" name="WebPageBody"/>
            <p:cNvSpPr/>
            <p:nvPr/>
          </p:nvSpPr>
          <p:spPr>
            <a:xfrm>
              <a:off x="76200" y="685159"/>
              <a:ext cx="8991600" cy="6066801"/>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pPr algn="ctr"/>
              <a:endParaRPr lang="en-US" sz="1050" kern="0">
                <a:solidFill>
                  <a:prstClr val="white"/>
                </a:solidFill>
                <a:latin typeface="Segoe UI"/>
              </a:endParaRPr>
            </a:p>
          </p:txBody>
        </p:sp>
        <p:grpSp>
          <p:nvGrpSpPr>
            <p:cNvPr id="38" name="Group 37"/>
            <p:cNvGrpSpPr/>
            <p:nvPr/>
          </p:nvGrpSpPr>
          <p:grpSpPr>
            <a:xfrm>
              <a:off x="8386335" y="360579"/>
              <a:ext cx="640645" cy="183940"/>
              <a:chOff x="8303527" y="360579"/>
              <a:chExt cx="640645" cy="183940"/>
            </a:xfrm>
          </p:grpSpPr>
          <p:pic>
            <p:nvPicPr>
              <p:cNvPr id="48" name="Picture 2" descr="C:\Users\t-dantay\Documents\Placeholders\hom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03527" y="361109"/>
                <a:ext cx="185783" cy="182880"/>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2" descr="C:\Users\t-dantay\Documents\Placeholders\setting.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13480" r="35484"/>
              <a:stretch/>
            </p:blipFill>
            <p:spPr bwMode="auto">
              <a:xfrm>
                <a:off x="8761292" y="360579"/>
                <a:ext cx="182880" cy="183940"/>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2" descr="C:\Users\t-dantay\Documents\Placeholders\star.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529364" y="361109"/>
                <a:ext cx="191874" cy="18288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9" name="Group 38"/>
            <p:cNvGrpSpPr/>
            <p:nvPr/>
          </p:nvGrpSpPr>
          <p:grpSpPr>
            <a:xfrm>
              <a:off x="923925" y="340846"/>
              <a:ext cx="7142930" cy="228600"/>
              <a:chOff x="923925" y="340846"/>
              <a:chExt cx="7142930" cy="228600"/>
            </a:xfrm>
          </p:grpSpPr>
          <p:sp>
            <p:nvSpPr>
              <p:cNvPr id="40" name="UrlBar"/>
              <p:cNvSpPr/>
              <p:nvPr/>
            </p:nvSpPr>
            <p:spPr>
              <a:xfrm>
                <a:off x="923925" y="340846"/>
                <a:ext cx="7142930" cy="228600"/>
              </a:xfrm>
              <a:prstGeom prst="rect">
                <a:avLst/>
              </a:prstGeom>
              <a:solidFill>
                <a:sysClr val="window" lastClr="FFFFFF"/>
              </a:solidFill>
              <a:ln w="3175" cap="flat" cmpd="sng" algn="ctr">
                <a:solidFill>
                  <a:srgbClr val="000000">
                    <a:lumMod val="50000"/>
                    <a:lumOff val="50000"/>
                  </a:srgbClr>
                </a:solidFill>
                <a:prstDash val="solid"/>
              </a:ln>
              <a:effectLst/>
            </p:spPr>
            <p:txBody>
              <a:bodyPr rtlCol="0" anchor="ctr"/>
              <a:lstStyle/>
              <a:p>
                <a:r>
                  <a:rPr lang="en-US" sz="1200" kern="0" dirty="0" smtClean="0">
                    <a:solidFill>
                      <a:prstClr val="black">
                        <a:lumMod val="75000"/>
                        <a:lumOff val="25000"/>
                      </a:prstClr>
                    </a:solidFill>
                    <a:latin typeface="Segoe UI"/>
                  </a:rPr>
                  <a:t>http://www.claresports.ie/index.html</a:t>
                </a:r>
                <a:endParaRPr lang="en-US" sz="1200" kern="0" dirty="0">
                  <a:solidFill>
                    <a:prstClr val="black">
                      <a:lumMod val="75000"/>
                      <a:lumOff val="25000"/>
                    </a:prstClr>
                  </a:solidFill>
                  <a:latin typeface="Segoe UI"/>
                </a:endParaRPr>
              </a:p>
            </p:txBody>
          </p:sp>
          <p:grpSp>
            <p:nvGrpSpPr>
              <p:cNvPr id="41" name="Group 40"/>
              <p:cNvGrpSpPr/>
              <p:nvPr/>
            </p:nvGrpSpPr>
            <p:grpSpPr>
              <a:xfrm>
                <a:off x="7260350" y="363706"/>
                <a:ext cx="744325" cy="182880"/>
                <a:chOff x="7260350" y="363706"/>
                <a:chExt cx="744325" cy="182880"/>
              </a:xfrm>
            </p:grpSpPr>
            <p:pic>
              <p:nvPicPr>
                <p:cNvPr id="42" name="Search" descr="C:\Users\t-dantay\Documents\Placeholders\search.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flipH="1">
                  <a:off x="726035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43" name="Refresh" descr="C:\Users\t-dantay\Documents\First24\arrowrepeat1.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644400" y="36370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44" name="Drop Down" descr="C:\Users\t-dantay\Documents\First24\arrowsimple1.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rot="5400000">
                  <a:off x="7476150" y="409426"/>
                  <a:ext cx="91440" cy="91440"/>
                </a:xfrm>
                <a:prstGeom prst="rect">
                  <a:avLst/>
                </a:prstGeom>
                <a:noFill/>
                <a:extLst>
                  <a:ext uri="{909E8E84-426E-40DD-AFC4-6F175D3DCCD1}">
                    <a14:hiddenFill xmlns:a14="http://schemas.microsoft.com/office/drawing/2010/main">
                      <a:solidFill>
                        <a:srgbClr val="FFFFFF"/>
                      </a:solidFill>
                    </a14:hiddenFill>
                  </a:ext>
                </a:extLst>
              </p:spPr>
            </p:pic>
            <p:grpSp>
              <p:nvGrpSpPr>
                <p:cNvPr id="45" name="X"/>
                <p:cNvGrpSpPr/>
                <p:nvPr/>
              </p:nvGrpSpPr>
              <p:grpSpPr>
                <a:xfrm>
                  <a:off x="7913235" y="409426"/>
                  <a:ext cx="91440" cy="91440"/>
                  <a:chOff x="4687215" y="1739180"/>
                  <a:chExt cx="91440" cy="91440"/>
                </a:xfrm>
              </p:grpSpPr>
              <p:cxnSp>
                <p:nvCxnSpPr>
                  <p:cNvPr id="46" name="Straight Connector 45"/>
                  <p:cNvCxnSpPr/>
                  <p:nvPr/>
                </p:nvCxnSpPr>
                <p:spPr>
                  <a:xfrm flipV="1">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cxnSp>
                <p:nvCxnSpPr>
                  <p:cNvPr id="47" name="Straight Connector 46"/>
                  <p:cNvCxnSpPr/>
                  <p:nvPr/>
                </p:nvCxnSpPr>
                <p:spPr>
                  <a:xfrm>
                    <a:off x="4687215" y="1739180"/>
                    <a:ext cx="91440" cy="91440"/>
                  </a:xfrm>
                  <a:prstGeom prst="line">
                    <a:avLst/>
                  </a:prstGeom>
                  <a:ln w="28575">
                    <a:solidFill>
                      <a:srgbClr val="FFFFFF">
                        <a:lumMod val="50000"/>
                      </a:srgbClr>
                    </a:solidFill>
                  </a:ln>
                </p:spPr>
                <p:style>
                  <a:lnRef idx="1">
                    <a:srgbClr val="FFFFFF"/>
                  </a:lnRef>
                  <a:fillRef idx="0">
                    <a:srgbClr val="FFFFFF"/>
                  </a:fillRef>
                  <a:effectRef idx="0">
                    <a:srgbClr val="FFFFFF"/>
                  </a:effectRef>
                  <a:fontRef idx="minor">
                    <a:srgbClr val="000000"/>
                  </a:fontRef>
                </p:style>
              </p:cxnSp>
            </p:grpSp>
          </p:grpSp>
        </p:grpSp>
      </p:grpSp>
      <p:grpSp>
        <p:nvGrpSpPr>
          <p:cNvPr id="79" name="Group 78"/>
          <p:cNvGrpSpPr/>
          <p:nvPr/>
        </p:nvGrpSpPr>
        <p:grpSpPr>
          <a:xfrm>
            <a:off x="2157733" y="1974322"/>
            <a:ext cx="3489878" cy="2159610"/>
            <a:chOff x="157470" y="2616169"/>
            <a:chExt cx="1690666" cy="1657225"/>
          </a:xfrm>
        </p:grpSpPr>
        <p:sp>
          <p:nvSpPr>
            <p:cNvPr id="80" name="Rectangle 79"/>
            <p:cNvSpPr/>
            <p:nvPr/>
          </p:nvSpPr>
          <p:spPr>
            <a:xfrm>
              <a:off x="157470" y="2616169"/>
              <a:ext cx="1690666" cy="165722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dirty="0"/>
            </a:p>
          </p:txBody>
        </p:sp>
        <p:cxnSp>
          <p:nvCxnSpPr>
            <p:cNvPr id="81" name="Straight Connector 80"/>
            <p:cNvCxnSpPr/>
            <p:nvPr/>
          </p:nvCxnSpPr>
          <p:spPr>
            <a:xfrm>
              <a:off x="157470" y="2616170"/>
              <a:ext cx="1690666" cy="1657224"/>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flipH="1">
              <a:off x="157470" y="2616170"/>
              <a:ext cx="1690666" cy="165722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83" name="TextBox 82"/>
          <p:cNvSpPr txBox="1"/>
          <p:nvPr/>
        </p:nvSpPr>
        <p:spPr>
          <a:xfrm>
            <a:off x="2149147" y="3502749"/>
            <a:ext cx="2772308" cy="646331"/>
          </a:xfrm>
          <a:prstGeom prst="rect">
            <a:avLst/>
          </a:prstGeom>
          <a:noFill/>
        </p:spPr>
        <p:txBody>
          <a:bodyPr wrap="square" rtlCol="0">
            <a:spAutoFit/>
          </a:bodyPr>
          <a:lstStyle/>
          <a:p>
            <a:r>
              <a:rPr lang="en-IE" dirty="0" smtClean="0"/>
              <a:t>Subhead</a:t>
            </a:r>
          </a:p>
          <a:p>
            <a:r>
              <a:rPr lang="en-IE" dirty="0" smtClean="0"/>
              <a:t>Article title</a:t>
            </a:r>
            <a:endParaRPr lang="en-IE" dirty="0"/>
          </a:p>
        </p:txBody>
      </p:sp>
      <p:sp>
        <p:nvSpPr>
          <p:cNvPr id="92" name="Rectangle 91"/>
          <p:cNvSpPr/>
          <p:nvPr/>
        </p:nvSpPr>
        <p:spPr>
          <a:xfrm>
            <a:off x="1959997" y="865189"/>
            <a:ext cx="1027827" cy="41910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E" dirty="0" smtClean="0">
                <a:solidFill>
                  <a:schemeClr val="bg1"/>
                </a:solidFill>
              </a:rPr>
              <a:t> Logo</a:t>
            </a:r>
            <a:endParaRPr lang="en-IE" dirty="0">
              <a:solidFill>
                <a:schemeClr val="bg1"/>
              </a:solidFill>
            </a:endParaRPr>
          </a:p>
        </p:txBody>
      </p:sp>
      <p:sp>
        <p:nvSpPr>
          <p:cNvPr id="95" name="Rectangle 94"/>
          <p:cNvSpPr/>
          <p:nvPr/>
        </p:nvSpPr>
        <p:spPr>
          <a:xfrm>
            <a:off x="1968583" y="1625306"/>
            <a:ext cx="3866720" cy="291526"/>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E" sz="1200" dirty="0" smtClean="0">
                <a:solidFill>
                  <a:schemeClr val="bg1"/>
                </a:solidFill>
              </a:rPr>
              <a:t>                                                                     Login</a:t>
            </a:r>
            <a:endParaRPr lang="en-IE" sz="1200" dirty="0">
              <a:solidFill>
                <a:schemeClr val="bg1"/>
              </a:solidFill>
            </a:endParaRPr>
          </a:p>
        </p:txBody>
      </p:sp>
      <p:pic>
        <p:nvPicPr>
          <p:cNvPr id="2" name="Picture 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805804" y="1614691"/>
            <a:ext cx="288040" cy="264997"/>
          </a:xfrm>
          <a:prstGeom prst="rect">
            <a:avLst/>
          </a:prstGeom>
        </p:spPr>
      </p:pic>
      <p:pic>
        <p:nvPicPr>
          <p:cNvPr id="3" name="Picture 2"/>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237852" y="1619343"/>
            <a:ext cx="238993" cy="266203"/>
          </a:xfrm>
          <a:prstGeom prst="rect">
            <a:avLst/>
          </a:prstGeom>
        </p:spPr>
      </p:pic>
      <p:pic>
        <p:nvPicPr>
          <p:cNvPr id="4" name="Picture 3"/>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669900" y="1619176"/>
            <a:ext cx="288033" cy="270688"/>
          </a:xfrm>
          <a:prstGeom prst="rect">
            <a:avLst/>
          </a:prstGeom>
        </p:spPr>
      </p:pic>
      <p:pic>
        <p:nvPicPr>
          <p:cNvPr id="5" name="Picture 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092028" y="1625306"/>
            <a:ext cx="297952" cy="254382"/>
          </a:xfrm>
          <a:prstGeom prst="rect">
            <a:avLst/>
          </a:prstGeom>
        </p:spPr>
      </p:pic>
      <p:pic>
        <p:nvPicPr>
          <p:cNvPr id="6" name="Picture 5"/>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4508337" y="1614691"/>
            <a:ext cx="241683" cy="264997"/>
          </a:xfrm>
          <a:prstGeom prst="rect">
            <a:avLst/>
          </a:prstGeom>
        </p:spPr>
      </p:pic>
      <p:grpSp>
        <p:nvGrpSpPr>
          <p:cNvPr id="87" name="Group 86"/>
          <p:cNvGrpSpPr/>
          <p:nvPr/>
        </p:nvGrpSpPr>
        <p:grpSpPr>
          <a:xfrm>
            <a:off x="2187658" y="4435605"/>
            <a:ext cx="3489878" cy="2233755"/>
            <a:chOff x="157470" y="2616169"/>
            <a:chExt cx="1690666" cy="1657225"/>
          </a:xfrm>
        </p:grpSpPr>
        <p:sp>
          <p:nvSpPr>
            <p:cNvPr id="88" name="Rectangle 87"/>
            <p:cNvSpPr/>
            <p:nvPr/>
          </p:nvSpPr>
          <p:spPr>
            <a:xfrm>
              <a:off x="157470" y="2616169"/>
              <a:ext cx="1690666" cy="165722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dirty="0"/>
            </a:p>
          </p:txBody>
        </p:sp>
        <p:cxnSp>
          <p:nvCxnSpPr>
            <p:cNvPr id="89" name="Straight Connector 88"/>
            <p:cNvCxnSpPr/>
            <p:nvPr/>
          </p:nvCxnSpPr>
          <p:spPr>
            <a:xfrm>
              <a:off x="157470" y="2616170"/>
              <a:ext cx="1690666" cy="1657224"/>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flipH="1">
              <a:off x="157470" y="2616170"/>
              <a:ext cx="1690666" cy="165722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97" name="TextBox 96"/>
          <p:cNvSpPr txBox="1"/>
          <p:nvPr/>
        </p:nvSpPr>
        <p:spPr>
          <a:xfrm>
            <a:off x="2179072" y="5951021"/>
            <a:ext cx="2772308" cy="646331"/>
          </a:xfrm>
          <a:prstGeom prst="rect">
            <a:avLst/>
          </a:prstGeom>
          <a:noFill/>
        </p:spPr>
        <p:txBody>
          <a:bodyPr wrap="square" rtlCol="0">
            <a:spAutoFit/>
          </a:bodyPr>
          <a:lstStyle/>
          <a:p>
            <a:r>
              <a:rPr lang="en-IE" dirty="0" smtClean="0"/>
              <a:t>Subhead</a:t>
            </a:r>
          </a:p>
          <a:p>
            <a:r>
              <a:rPr lang="en-IE" dirty="0" smtClean="0"/>
              <a:t>Article title</a:t>
            </a:r>
            <a:endParaRPr lang="en-IE" dirty="0"/>
          </a:p>
        </p:txBody>
      </p:sp>
      <p:sp>
        <p:nvSpPr>
          <p:cNvPr id="9" name="Rectangle 8"/>
          <p:cNvSpPr/>
          <p:nvPr/>
        </p:nvSpPr>
        <p:spPr>
          <a:xfrm>
            <a:off x="1959997" y="1284298"/>
            <a:ext cx="3875307" cy="3410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pic>
        <p:nvPicPr>
          <p:cNvPr id="98" name="Search" descr="C:\Users\t-dantay\Documents\Placeholders\search.png"/>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flipH="1">
            <a:off x="5488172" y="1364187"/>
            <a:ext cx="198848" cy="176718"/>
          </a:xfrm>
          <a:prstGeom prst="rect">
            <a:avLst/>
          </a:prstGeom>
          <a:noFill/>
          <a:extLst>
            <a:ext uri="{909E8E84-426E-40DD-AFC4-6F175D3DCCD1}">
              <a14:hiddenFill xmlns:a14="http://schemas.microsoft.com/office/drawing/2010/main">
                <a:solidFill>
                  <a:srgbClr val="FFFFFF"/>
                </a:solidFill>
              </a14:hiddenFill>
            </a:ext>
          </a:extLst>
        </p:spPr>
      </p:pic>
      <p:cxnSp>
        <p:nvCxnSpPr>
          <p:cNvPr id="99" name="Straight Connector 98"/>
          <p:cNvCxnSpPr/>
          <p:nvPr/>
        </p:nvCxnSpPr>
        <p:spPr>
          <a:xfrm>
            <a:off x="2123728" y="1349082"/>
            <a:ext cx="432048" cy="0"/>
          </a:xfrm>
          <a:prstGeom prst="line">
            <a:avLst/>
          </a:prstGeom>
          <a:ln>
            <a:solidFill>
              <a:schemeClr val="bg1"/>
            </a:solidFill>
          </a:ln>
        </p:spPr>
        <p:style>
          <a:lnRef idx="2">
            <a:schemeClr val="dk1"/>
          </a:lnRef>
          <a:fillRef idx="0">
            <a:schemeClr val="dk1"/>
          </a:fillRef>
          <a:effectRef idx="1">
            <a:schemeClr val="dk1"/>
          </a:effectRef>
          <a:fontRef idx="minor">
            <a:schemeClr val="tx1"/>
          </a:fontRef>
        </p:style>
      </p:cxnSp>
      <p:cxnSp>
        <p:nvCxnSpPr>
          <p:cNvPr id="100" name="Straight Connector 99"/>
          <p:cNvCxnSpPr/>
          <p:nvPr/>
        </p:nvCxnSpPr>
        <p:spPr>
          <a:xfrm>
            <a:off x="2123728" y="1412776"/>
            <a:ext cx="432048" cy="0"/>
          </a:xfrm>
          <a:prstGeom prst="line">
            <a:avLst/>
          </a:prstGeom>
          <a:ln>
            <a:solidFill>
              <a:schemeClr val="bg1"/>
            </a:solidFill>
          </a:ln>
        </p:spPr>
        <p:style>
          <a:lnRef idx="2">
            <a:schemeClr val="dk1"/>
          </a:lnRef>
          <a:fillRef idx="0">
            <a:schemeClr val="dk1"/>
          </a:fillRef>
          <a:effectRef idx="1">
            <a:schemeClr val="dk1"/>
          </a:effectRef>
          <a:fontRef idx="minor">
            <a:schemeClr val="tx1"/>
          </a:fontRef>
        </p:style>
      </p:cxnSp>
      <p:cxnSp>
        <p:nvCxnSpPr>
          <p:cNvPr id="101" name="Straight Connector 100"/>
          <p:cNvCxnSpPr/>
          <p:nvPr/>
        </p:nvCxnSpPr>
        <p:spPr>
          <a:xfrm>
            <a:off x="2123728" y="1495486"/>
            <a:ext cx="432048" cy="0"/>
          </a:xfrm>
          <a:prstGeom prst="line">
            <a:avLst/>
          </a:prstGeom>
          <a:ln>
            <a:solidFill>
              <a:schemeClr val="bg1"/>
            </a:solidFill>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538459799"/>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pulent">
  <a:themeElements>
    <a:clrScheme name="Trek">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pulent">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gradFill rotWithShape="1">
          <a:gsLst>
            <a:gs pos="0">
              <a:schemeClr val="phClr">
                <a:tint val="78000"/>
                <a:satMod val="220000"/>
              </a:schemeClr>
            </a:gs>
            <a:gs pos="100000">
              <a:schemeClr val="phClr">
                <a:shade val="35000"/>
                <a:satMod val="155000"/>
              </a:schemeClr>
            </a:gs>
          </a:gsLst>
          <a:path path="circle">
            <a:fillToRect l="50000" t="50000" r="50000" b="50000"/>
          </a:path>
        </a:gradFill>
        <a:blipFill>
          <a:blip xmlns:r="http://schemas.openxmlformats.org/officeDocument/2006/relationships" r:embed="rId1">
            <a:duotone>
              <a:schemeClr val="phClr">
                <a:shade val="60000"/>
                <a:satMod val="180000"/>
              </a:schemeClr>
              <a:schemeClr val="phClr">
                <a:tint val="500"/>
                <a:satMod val="150000"/>
              </a:schemeClr>
            </a:duotone>
          </a:blip>
          <a:tile tx="0" ty="0" sx="50000" sy="5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item1.xml><?xml version="1.0" encoding="utf-8"?>
<Control xmlns="http://schemas.microsoft.com/VisualStudio/2011/storyboarding/control">
  <Id Name="System.Storyboarding.Backgrounds.WebBrowser" Revision="1" Stencil="System.Storyboarding.Backgrounds" StencilVersion="0.1"/>
</Control>
</file>

<file path=customXml/item10.xml><?xml version="1.0" encoding="utf-8"?>
<Control xmlns="http://schemas.microsoft.com/VisualStudio/2011/storyboarding/control">
  <Id Name="System.Storyboarding.Backgrounds.WebBrowser" Revision="1" Stencil="System.Storyboarding.Backgrounds" StencilVersion="0.1"/>
</Control>
</file>

<file path=customXml/item2.xml><?xml version="1.0" encoding="utf-8"?>
<Control xmlns="http://schemas.microsoft.com/VisualStudio/2011/storyboarding/control">
  <Id Name="System.Storyboarding.Backgrounds.WebBrowser" Revision="1" Stencil="System.Storyboarding.Backgrounds" StencilVersion="0.1"/>
</Control>
</file>

<file path=customXml/item3.xml><?xml version="1.0" encoding="utf-8"?>
<Control xmlns="http://schemas.microsoft.com/VisualStudio/2011/storyboarding/control">
  <Id Name="System.Storyboarding.Backgrounds.WebBrowser" Revision="1" Stencil="System.Storyboarding.Backgrounds" StencilVersion="0.1"/>
</Control>
</file>

<file path=customXml/item4.xml><?xml version="1.0" encoding="utf-8"?>
<Control xmlns="http://schemas.microsoft.com/VisualStudio/2011/storyboarding/control">
  <Id Name="System.Storyboarding.Backgrounds.WebBrowser" Revision="1" Stencil="System.Storyboarding.Backgrounds" StencilVersion="0.1"/>
</Control>
</file>

<file path=customXml/item5.xml><?xml version="1.0" encoding="utf-8"?>
<Control xmlns="http://schemas.microsoft.com/VisualStudio/2011/storyboarding/control">
  <Id Name="System.Storyboarding.Backgrounds.WebBrowser" Revision="1" Stencil="System.Storyboarding.Backgrounds" StencilVersion="0.1"/>
</Control>
</file>

<file path=customXml/item6.xml><?xml version="1.0" encoding="utf-8"?>
<Control xmlns="http://schemas.microsoft.com/VisualStudio/2011/storyboarding/control">
  <Id Name="System.Storyboarding.Backgrounds.WebBrowser" Revision="1" Stencil="System.Storyboarding.Backgrounds" StencilVersion="0.1"/>
</Control>
</file>

<file path=customXml/item7.xml><?xml version="1.0" encoding="utf-8"?>
<Control xmlns="http://schemas.microsoft.com/VisualStudio/2011/storyboarding/control">
  <Id Name="System.Storyboarding.Backgrounds.WebBrowser" Revision="1" Stencil="System.Storyboarding.Backgrounds" StencilVersion="0.1"/>
</Control>
</file>

<file path=customXml/item8.xml><?xml version="1.0" encoding="utf-8"?>
<Control xmlns="http://schemas.microsoft.com/VisualStudio/2011/storyboarding/control">
  <Id Name="System.Storyboarding.Backgrounds.WebBrowser" Revision="1" Stencil="System.Storyboarding.Backgrounds" StencilVersion="0.1"/>
</Control>
</file>

<file path=customXml/item9.xml><?xml version="1.0" encoding="utf-8"?>
<Control xmlns="http://schemas.microsoft.com/VisualStudio/2011/storyboarding/control">
  <Id Name="System.Storyboarding.Backgrounds.WebBrowser" Revision="1" Stencil="System.Storyboarding.Backgrounds" StencilVersion="0.1"/>
</Control>
</file>

<file path=customXml/itemProps1.xml><?xml version="1.0" encoding="utf-8"?>
<ds:datastoreItem xmlns:ds="http://schemas.openxmlformats.org/officeDocument/2006/customXml" ds:itemID="{7A91B3AE-86B4-4F2D-A135-6E02C8F3B6ED}">
  <ds:schemaRefs>
    <ds:schemaRef ds:uri="http://schemas.microsoft.com/VisualStudio/2011/storyboarding/control"/>
  </ds:schemaRefs>
</ds:datastoreItem>
</file>

<file path=customXml/itemProps10.xml><?xml version="1.0" encoding="utf-8"?>
<ds:datastoreItem xmlns:ds="http://schemas.openxmlformats.org/officeDocument/2006/customXml" ds:itemID="{21C06FF3-209F-4A75-A7A7-9869BD39B64F}">
  <ds:schemaRefs>
    <ds:schemaRef ds:uri="http://schemas.microsoft.com/VisualStudio/2011/storyboarding/control"/>
  </ds:schemaRefs>
</ds:datastoreItem>
</file>

<file path=customXml/itemProps2.xml><?xml version="1.0" encoding="utf-8"?>
<ds:datastoreItem xmlns:ds="http://schemas.openxmlformats.org/officeDocument/2006/customXml" ds:itemID="{3E851235-7613-4530-B25C-96DC587A8387}">
  <ds:schemaRefs>
    <ds:schemaRef ds:uri="http://schemas.microsoft.com/VisualStudio/2011/storyboarding/control"/>
  </ds:schemaRefs>
</ds:datastoreItem>
</file>

<file path=customXml/itemProps3.xml><?xml version="1.0" encoding="utf-8"?>
<ds:datastoreItem xmlns:ds="http://schemas.openxmlformats.org/officeDocument/2006/customXml" ds:itemID="{5FB4B865-BC95-44B3-9893-0361A133E6DA}">
  <ds:schemaRefs>
    <ds:schemaRef ds:uri="http://schemas.microsoft.com/VisualStudio/2011/storyboarding/control"/>
  </ds:schemaRefs>
</ds:datastoreItem>
</file>

<file path=customXml/itemProps4.xml><?xml version="1.0" encoding="utf-8"?>
<ds:datastoreItem xmlns:ds="http://schemas.openxmlformats.org/officeDocument/2006/customXml" ds:itemID="{F3C7074E-89D3-4528-995F-8A856068DDF7}">
  <ds:schemaRefs>
    <ds:schemaRef ds:uri="http://schemas.microsoft.com/VisualStudio/2011/storyboarding/control"/>
  </ds:schemaRefs>
</ds:datastoreItem>
</file>

<file path=customXml/itemProps5.xml><?xml version="1.0" encoding="utf-8"?>
<ds:datastoreItem xmlns:ds="http://schemas.openxmlformats.org/officeDocument/2006/customXml" ds:itemID="{FEA050FA-8A61-49DE-9320-A1EE7FD1F0D1}">
  <ds:schemaRefs>
    <ds:schemaRef ds:uri="http://schemas.microsoft.com/VisualStudio/2011/storyboarding/control"/>
  </ds:schemaRefs>
</ds:datastoreItem>
</file>

<file path=customXml/itemProps6.xml><?xml version="1.0" encoding="utf-8"?>
<ds:datastoreItem xmlns:ds="http://schemas.openxmlformats.org/officeDocument/2006/customXml" ds:itemID="{3FD5C9A6-B6BB-4575-8981-1B58B544AA93}">
  <ds:schemaRefs>
    <ds:schemaRef ds:uri="http://schemas.microsoft.com/VisualStudio/2011/storyboarding/control"/>
  </ds:schemaRefs>
</ds:datastoreItem>
</file>

<file path=customXml/itemProps7.xml><?xml version="1.0" encoding="utf-8"?>
<ds:datastoreItem xmlns:ds="http://schemas.openxmlformats.org/officeDocument/2006/customXml" ds:itemID="{530E1E41-C682-4C13-9D6A-425850AF1CE4}">
  <ds:schemaRefs>
    <ds:schemaRef ds:uri="http://schemas.microsoft.com/VisualStudio/2011/storyboarding/control"/>
  </ds:schemaRefs>
</ds:datastoreItem>
</file>

<file path=customXml/itemProps8.xml><?xml version="1.0" encoding="utf-8"?>
<ds:datastoreItem xmlns:ds="http://schemas.openxmlformats.org/officeDocument/2006/customXml" ds:itemID="{6A72B446-A047-4DEF-AB8E-054E0E60B1E4}">
  <ds:schemaRefs>
    <ds:schemaRef ds:uri="http://schemas.microsoft.com/VisualStudio/2011/storyboarding/control"/>
  </ds:schemaRefs>
</ds:datastoreItem>
</file>

<file path=customXml/itemProps9.xml><?xml version="1.0" encoding="utf-8"?>
<ds:datastoreItem xmlns:ds="http://schemas.openxmlformats.org/officeDocument/2006/customXml" ds:itemID="{7E021E05-A292-4551-A4C1-F376948CA428}">
  <ds:schemaRefs>
    <ds:schemaRef ds:uri="http://schemas.microsoft.com/VisualStudio/2011/storyboarding/control"/>
  </ds:schemaRefs>
</ds:datastoreItem>
</file>

<file path=docProps/app.xml><?xml version="1.0" encoding="utf-8"?>
<Properties xmlns="http://schemas.openxmlformats.org/officeDocument/2006/extended-properties" xmlns:vt="http://schemas.openxmlformats.org/officeDocument/2006/docPropsVTypes">
  <Template>Opulent</Template>
  <TotalTime>323</TotalTime>
  <Words>562</Words>
  <Application>Microsoft Office PowerPoint</Application>
  <PresentationFormat>On-screen Show (4:3)</PresentationFormat>
  <Paragraphs>176</Paragraphs>
  <Slides>18</Slides>
  <Notes>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18</vt:i4>
      </vt:variant>
    </vt:vector>
  </HeadingPairs>
  <TitlesOfParts>
    <vt:vector size="26" baseType="lpstr">
      <vt:lpstr>Calibri</vt:lpstr>
      <vt:lpstr>Minion Pro</vt:lpstr>
      <vt:lpstr>Rockwell</vt:lpstr>
      <vt:lpstr>Segoe UI</vt:lpstr>
      <vt:lpstr>Trebuchet MS</vt:lpstr>
      <vt:lpstr>Wingdings</vt:lpstr>
      <vt:lpstr>Wingdings 2</vt:lpstr>
      <vt:lpstr>Opulent</vt:lpstr>
      <vt:lpstr>Responsive  web design</vt:lpstr>
      <vt:lpstr>PowerPoint Presentation</vt:lpstr>
      <vt:lpstr>Navigation</vt:lpstr>
      <vt:lpstr>PowerPoint Presentation</vt:lpstr>
      <vt:lpstr>wireframes</vt:lpstr>
      <vt:lpstr>PowerPoint Presentation</vt:lpstr>
      <vt:lpstr>PowerPoint Presentation</vt:lpstr>
      <vt:lpstr>PowerPoint Presentation</vt:lpstr>
      <vt:lpstr>PowerPoint Presentation</vt:lpstr>
      <vt:lpstr>PowerPoint Presentation</vt:lpstr>
      <vt:lpstr>PowerPoint Presentation</vt:lpstr>
      <vt:lpstr>website</vt:lpstr>
      <vt:lpstr>PowerPoint Presentation</vt:lpstr>
      <vt:lpstr>PowerPoint Presentation</vt:lpstr>
      <vt:lpstr>PowerPoint Presentation</vt:lpstr>
      <vt:lpstr>PowerPoint Presentation</vt:lpstr>
      <vt:lpstr>Persona</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Responsive design</dc:title>
  <dc:creator>user</dc:creator>
  <cp:lastModifiedBy>K00243720</cp:lastModifiedBy>
  <cp:revision>37</cp:revision>
  <dcterms:created xsi:type="dcterms:W3CDTF">2019-02-13T22:42:56Z</dcterms:created>
  <dcterms:modified xsi:type="dcterms:W3CDTF">2019-02-14T12:54:37Z</dcterms:modified>
</cp:coreProperties>
</file>